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notesSlides/notesSlide16.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notesSlides/notesSlide17.xml" ContentType="application/vnd.openxmlformats-officedocument.presentationml.notesSlide+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25.xml" ContentType="application/vnd.openxmlformats-officedocument.drawingml.diagramLayout+xml"/>
  <Default Extension="gif" ContentType="image/gif"/>
  <Override PartName="/ppt/diagrams/colors28.xml" ContentType="application/vnd.openxmlformats-officedocument.drawingml.diagramColors+xml"/>
  <Override PartName="/ppt/notesSlides/notesSlide20.xml" ContentType="application/vnd.openxmlformats-officedocument.presentationml.notesSlide+xml"/>
  <Override PartName="/ppt/diagrams/quickStyle3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notesSlides/notesSlide14.xml" ContentType="application/vnd.openxmlformats-officedocument.presentationml.notesSlid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rawings/drawing1.xml" ContentType="application/vnd.openxmlformats-officedocument.drawingml.chartshape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1"/>
  </p:notesMasterIdLst>
  <p:handoutMasterIdLst>
    <p:handoutMasterId r:id="rId42"/>
  </p:handoutMasterIdLst>
  <p:sldIdLst>
    <p:sldId id="256" r:id="rId2"/>
    <p:sldId id="402" r:id="rId3"/>
    <p:sldId id="267" r:id="rId4"/>
    <p:sldId id="273" r:id="rId5"/>
    <p:sldId id="429" r:id="rId6"/>
    <p:sldId id="442" r:id="rId7"/>
    <p:sldId id="443" r:id="rId8"/>
    <p:sldId id="444" r:id="rId9"/>
    <p:sldId id="445" r:id="rId10"/>
    <p:sldId id="406" r:id="rId11"/>
    <p:sldId id="430" r:id="rId12"/>
    <p:sldId id="432" r:id="rId13"/>
    <p:sldId id="405" r:id="rId14"/>
    <p:sldId id="325" r:id="rId15"/>
    <p:sldId id="446" r:id="rId16"/>
    <p:sldId id="328" r:id="rId17"/>
    <p:sldId id="418" r:id="rId18"/>
    <p:sldId id="354" r:id="rId19"/>
    <p:sldId id="358" r:id="rId20"/>
    <p:sldId id="362" r:id="rId21"/>
    <p:sldId id="363" r:id="rId22"/>
    <p:sldId id="417" r:id="rId23"/>
    <p:sldId id="439" r:id="rId24"/>
    <p:sldId id="440" r:id="rId25"/>
    <p:sldId id="441" r:id="rId26"/>
    <p:sldId id="359" r:id="rId27"/>
    <p:sldId id="364" r:id="rId28"/>
    <p:sldId id="372" r:id="rId29"/>
    <p:sldId id="366" r:id="rId30"/>
    <p:sldId id="365" r:id="rId31"/>
    <p:sldId id="367" r:id="rId32"/>
    <p:sldId id="373" r:id="rId33"/>
    <p:sldId id="411" r:id="rId34"/>
    <p:sldId id="412" r:id="rId35"/>
    <p:sldId id="437" r:id="rId36"/>
    <p:sldId id="414" r:id="rId37"/>
    <p:sldId id="415" r:id="rId38"/>
    <p:sldId id="400" r:id="rId39"/>
    <p:sldId id="410" r:id="rId40"/>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0270" autoAdjust="0"/>
  </p:normalViewPr>
  <p:slideViewPr>
    <p:cSldViewPr>
      <p:cViewPr varScale="1">
        <p:scale>
          <a:sx n="39" d="100"/>
          <a:sy n="39" d="100"/>
        </p:scale>
        <p:origin x="-15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ndecapite\Desktop\povert&#224;%20istat\povert&#224;_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it-IT"/>
  <c:style val="36"/>
  <c:chart>
    <c:title>
      <c:tx>
        <c:rich>
          <a:bodyPr/>
          <a:lstStyle/>
          <a:p>
            <a:pPr>
              <a:defRPr/>
            </a:pPr>
            <a:r>
              <a:rPr lang="en-US" dirty="0"/>
              <a:t>La </a:t>
            </a:r>
            <a:r>
              <a:rPr lang="en-US" dirty="0" err="1"/>
              <a:t>povertà</a:t>
            </a:r>
            <a:r>
              <a:rPr lang="en-US" dirty="0"/>
              <a:t> </a:t>
            </a:r>
            <a:r>
              <a:rPr lang="en-US" dirty="0" err="1"/>
              <a:t>assoluta</a:t>
            </a:r>
            <a:r>
              <a:rPr lang="en-US" dirty="0"/>
              <a:t> in Italia </a:t>
            </a:r>
            <a:r>
              <a:rPr lang="en-US" dirty="0" err="1"/>
              <a:t>dall'inizio</a:t>
            </a:r>
            <a:r>
              <a:rPr lang="en-US" dirty="0"/>
              <a:t> della </a:t>
            </a:r>
            <a:r>
              <a:rPr lang="en-US" dirty="0" err="1"/>
              <a:t>crisi</a:t>
            </a:r>
            <a:r>
              <a:rPr lang="en-US" dirty="0"/>
              <a:t> a </a:t>
            </a:r>
            <a:r>
              <a:rPr lang="en-US" dirty="0" err="1"/>
              <a:t>oggi</a:t>
            </a:r>
            <a:r>
              <a:rPr lang="en-US" dirty="0"/>
              <a:t> </a:t>
            </a:r>
          </a:p>
          <a:p>
            <a:pPr>
              <a:defRPr/>
            </a:pPr>
            <a:r>
              <a:rPr lang="en-US" dirty="0"/>
              <a:t>(in </a:t>
            </a:r>
            <a:r>
              <a:rPr lang="en-US" dirty="0" err="1"/>
              <a:t>migliaia</a:t>
            </a:r>
            <a:r>
              <a:rPr lang="en-US" dirty="0"/>
              <a:t>)</a:t>
            </a:r>
          </a:p>
        </c:rich>
      </c:tx>
    </c:title>
    <c:plotArea>
      <c:layout/>
      <c:lineChart>
        <c:grouping val="stacked"/>
        <c:ser>
          <c:idx val="0"/>
          <c:order val="0"/>
          <c:marker>
            <c:symbol val="none"/>
          </c:marker>
          <c:dLbls>
            <c:spPr>
              <a:noFill/>
              <a:ln>
                <a:noFill/>
              </a:ln>
              <a:effectLst/>
            </c:spPr>
            <c:showVal val="1"/>
            <c:extLst>
              <c:ext xmlns:c15="http://schemas.microsoft.com/office/drawing/2012/chart" uri="{CE6537A1-D6FC-4f65-9D91-7224C49458BB}">
                <c15:showLeaderLines val="0"/>
              </c:ext>
            </c:extLst>
          </c:dLbls>
          <c:cat>
            <c:numRef>
              <c:f>Foglio2!$A$2:$A$10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Foglio2!$B$2:$B$10</c:f>
              <c:numCache>
                <c:formatCode>0</c:formatCode>
                <c:ptCount val="9"/>
                <c:pt idx="0">
                  <c:v>1788.558</c:v>
                </c:pt>
                <c:pt idx="1">
                  <c:v>2113.1879999999987</c:v>
                </c:pt>
                <c:pt idx="2">
                  <c:v>2318.4920000000002</c:v>
                </c:pt>
                <c:pt idx="3">
                  <c:v>2471.6760000000004</c:v>
                </c:pt>
                <c:pt idx="4">
                  <c:v>2652.3910000000092</c:v>
                </c:pt>
                <c:pt idx="5">
                  <c:v>3552.0859999999998</c:v>
                </c:pt>
                <c:pt idx="6">
                  <c:v>4420.2060000000001</c:v>
                </c:pt>
                <c:pt idx="7">
                  <c:v>4102</c:v>
                </c:pt>
                <c:pt idx="8" formatCode="General">
                  <c:v>4598</c:v>
                </c:pt>
              </c:numCache>
            </c:numRef>
          </c:val>
        </c:ser>
        <c:dLbls>
          <c:showVal val="1"/>
        </c:dLbls>
        <c:marker val="1"/>
        <c:axId val="87089152"/>
        <c:axId val="87090688"/>
      </c:lineChart>
      <c:catAx>
        <c:axId val="87089152"/>
        <c:scaling>
          <c:orientation val="minMax"/>
        </c:scaling>
        <c:axPos val="b"/>
        <c:numFmt formatCode="General" sourceLinked="1"/>
        <c:majorTickMark val="none"/>
        <c:tickLblPos val="nextTo"/>
        <c:crossAx val="87090688"/>
        <c:crosses val="autoZero"/>
        <c:auto val="1"/>
        <c:lblAlgn val="ctr"/>
        <c:lblOffset val="100"/>
      </c:catAx>
      <c:valAx>
        <c:axId val="87090688"/>
        <c:scaling>
          <c:orientation val="minMax"/>
        </c:scaling>
        <c:delete val="1"/>
        <c:axPos val="l"/>
        <c:numFmt formatCode="0" sourceLinked="1"/>
        <c:majorTickMark val="none"/>
        <c:tickLblPos val="none"/>
        <c:crossAx val="87089152"/>
        <c:crosses val="autoZero"/>
        <c:crossBetween val="between"/>
      </c:valAx>
    </c:plotArea>
    <c:plotVisOnly val="1"/>
    <c:dispBlanksAs val="zero"/>
  </c:chart>
  <c:txPr>
    <a:bodyPr/>
    <a:lstStyle/>
    <a:p>
      <a:pPr>
        <a:defRPr sz="1400">
          <a:latin typeface="Tw Cen MT" pitchFamily="34" charset="0"/>
        </a:defRPr>
      </a:pPr>
      <a:endParaRPr lang="it-IT"/>
    </a:p>
  </c:txPr>
  <c:externalData r:id="rId1"/>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diagrams/_rels/data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6B0B6-60C1-4D03-BA4C-5B985FC720E2}" type="doc">
      <dgm:prSet loTypeId="urn:microsoft.com/office/officeart/2005/8/layout/hList7#1" loCatId="list" qsTypeId="urn:microsoft.com/office/officeart/2005/8/quickstyle/3d1" qsCatId="3D" csTypeId="urn:microsoft.com/office/officeart/2005/8/colors/colorful1#1" csCatId="colorful" phldr="1"/>
      <dgm:spPr/>
      <dgm:t>
        <a:bodyPr/>
        <a:lstStyle/>
        <a:p>
          <a:endParaRPr lang="it-IT"/>
        </a:p>
      </dgm:t>
    </dgm:pt>
    <dgm:pt modelId="{2F5DEEF7-7103-4409-80BC-FFF0CDAF6AEE}">
      <dgm:prSet phldrT="[Testo]"/>
      <dgm:spPr/>
      <dgm:t>
        <a:bodyPr/>
        <a:lstStyle/>
        <a:p>
          <a:r>
            <a:rPr lang="it-IT" dirty="0" smtClean="0"/>
            <a:t>la povertà</a:t>
          </a:r>
          <a:endParaRPr lang="it-IT" dirty="0"/>
        </a:p>
      </dgm:t>
    </dgm:pt>
    <dgm:pt modelId="{82405E7E-5740-4391-94CB-027A6AA2C1E9}" type="parTrans" cxnId="{2880140C-7583-408C-A4FF-3524C1125276}">
      <dgm:prSet/>
      <dgm:spPr/>
      <dgm:t>
        <a:bodyPr/>
        <a:lstStyle/>
        <a:p>
          <a:endParaRPr lang="it-IT"/>
        </a:p>
      </dgm:t>
    </dgm:pt>
    <dgm:pt modelId="{5E9281E6-A639-43C9-BAF7-D531966F9F15}" type="sibTrans" cxnId="{2880140C-7583-408C-A4FF-3524C1125276}">
      <dgm:prSet/>
      <dgm:spPr/>
      <dgm:t>
        <a:bodyPr/>
        <a:lstStyle/>
        <a:p>
          <a:endParaRPr lang="it-IT"/>
        </a:p>
      </dgm:t>
    </dgm:pt>
    <dgm:pt modelId="{E23B5EC1-AC23-44F2-BE20-9C71A8521722}">
      <dgm:prSet phldrT="[Testo]"/>
      <dgm:spPr/>
      <dgm:t>
        <a:bodyPr/>
        <a:lstStyle/>
        <a:p>
          <a:r>
            <a:rPr lang="it-IT" dirty="0" smtClean="0"/>
            <a:t>i contesti</a:t>
          </a:r>
          <a:endParaRPr lang="it-IT" dirty="0"/>
        </a:p>
      </dgm:t>
    </dgm:pt>
    <dgm:pt modelId="{9ACC3FEB-51A2-4D8A-9E0F-4654EE7A6249}" type="parTrans" cxnId="{E6ED8EC3-9305-48D1-AA06-380C392C6D37}">
      <dgm:prSet/>
      <dgm:spPr/>
      <dgm:t>
        <a:bodyPr/>
        <a:lstStyle/>
        <a:p>
          <a:endParaRPr lang="it-IT"/>
        </a:p>
      </dgm:t>
    </dgm:pt>
    <dgm:pt modelId="{58C35BA2-70F0-4819-9152-E63AB0DC3DC2}" type="sibTrans" cxnId="{E6ED8EC3-9305-48D1-AA06-380C392C6D37}">
      <dgm:prSet/>
      <dgm:spPr/>
      <dgm:t>
        <a:bodyPr/>
        <a:lstStyle/>
        <a:p>
          <a:endParaRPr lang="it-IT"/>
        </a:p>
      </dgm:t>
    </dgm:pt>
    <dgm:pt modelId="{ADB53FEB-AA74-43EF-BE4A-0A61BC2FA936}">
      <dgm:prSet phldrT="[Testo]"/>
      <dgm:spPr/>
      <dgm:t>
        <a:bodyPr/>
        <a:lstStyle/>
        <a:p>
          <a:r>
            <a:rPr lang="it-IT" dirty="0" smtClean="0"/>
            <a:t>il ruolo e il lavoro delle Caritas</a:t>
          </a:r>
          <a:endParaRPr lang="it-IT" dirty="0"/>
        </a:p>
      </dgm:t>
    </dgm:pt>
    <dgm:pt modelId="{4CC99ADA-166A-4A5D-8D57-A3D765346F28}" type="parTrans" cxnId="{95FD641C-9C57-419B-B1F3-61B5C4F774AB}">
      <dgm:prSet/>
      <dgm:spPr/>
      <dgm:t>
        <a:bodyPr/>
        <a:lstStyle/>
        <a:p>
          <a:endParaRPr lang="it-IT"/>
        </a:p>
      </dgm:t>
    </dgm:pt>
    <dgm:pt modelId="{20EC0B53-1ECA-41BB-AFD3-CEF5E1CB6648}" type="sibTrans" cxnId="{95FD641C-9C57-419B-B1F3-61B5C4F774AB}">
      <dgm:prSet/>
      <dgm:spPr/>
      <dgm:t>
        <a:bodyPr/>
        <a:lstStyle/>
        <a:p>
          <a:endParaRPr lang="it-IT"/>
        </a:p>
      </dgm:t>
    </dgm:pt>
    <dgm:pt modelId="{8C1F028E-47F1-45D4-96FD-2EFF70396BF3}" type="pres">
      <dgm:prSet presAssocID="{6136B0B6-60C1-4D03-BA4C-5B985FC720E2}" presName="Name0" presStyleCnt="0">
        <dgm:presLayoutVars>
          <dgm:dir/>
          <dgm:resizeHandles val="exact"/>
        </dgm:presLayoutVars>
      </dgm:prSet>
      <dgm:spPr/>
      <dgm:t>
        <a:bodyPr/>
        <a:lstStyle/>
        <a:p>
          <a:endParaRPr lang="it-IT"/>
        </a:p>
      </dgm:t>
    </dgm:pt>
    <dgm:pt modelId="{F0096709-0624-4412-BB50-02C1EFB40E8E}" type="pres">
      <dgm:prSet presAssocID="{6136B0B6-60C1-4D03-BA4C-5B985FC720E2}" presName="fgShape" presStyleLbl="fgShp" presStyleIdx="0" presStyleCnt="1"/>
      <dgm:spPr/>
    </dgm:pt>
    <dgm:pt modelId="{15C7E2A6-49C6-4F56-BF11-731C568CCEAD}" type="pres">
      <dgm:prSet presAssocID="{6136B0B6-60C1-4D03-BA4C-5B985FC720E2}" presName="linComp" presStyleCnt="0"/>
      <dgm:spPr/>
    </dgm:pt>
    <dgm:pt modelId="{45C4D058-C167-4F29-843F-9EB59916372C}" type="pres">
      <dgm:prSet presAssocID="{2F5DEEF7-7103-4409-80BC-FFF0CDAF6AEE}" presName="compNode" presStyleCnt="0"/>
      <dgm:spPr/>
    </dgm:pt>
    <dgm:pt modelId="{00756AA6-1EAD-4CF7-87C3-04C761081628}" type="pres">
      <dgm:prSet presAssocID="{2F5DEEF7-7103-4409-80BC-FFF0CDAF6AEE}" presName="bkgdShape" presStyleLbl="node1" presStyleIdx="0" presStyleCnt="3"/>
      <dgm:spPr/>
      <dgm:t>
        <a:bodyPr/>
        <a:lstStyle/>
        <a:p>
          <a:endParaRPr lang="it-IT"/>
        </a:p>
      </dgm:t>
    </dgm:pt>
    <dgm:pt modelId="{1FF59D01-A8B6-4D29-8892-B62EB29EBB15}" type="pres">
      <dgm:prSet presAssocID="{2F5DEEF7-7103-4409-80BC-FFF0CDAF6AEE}" presName="nodeTx" presStyleLbl="node1" presStyleIdx="0" presStyleCnt="3">
        <dgm:presLayoutVars>
          <dgm:bulletEnabled val="1"/>
        </dgm:presLayoutVars>
      </dgm:prSet>
      <dgm:spPr/>
      <dgm:t>
        <a:bodyPr/>
        <a:lstStyle/>
        <a:p>
          <a:endParaRPr lang="it-IT"/>
        </a:p>
      </dgm:t>
    </dgm:pt>
    <dgm:pt modelId="{D3F6042D-8AA6-40D3-81EE-0121124EB146}" type="pres">
      <dgm:prSet presAssocID="{2F5DEEF7-7103-4409-80BC-FFF0CDAF6AEE}" presName="invisiNode" presStyleLbl="node1" presStyleIdx="0" presStyleCnt="3"/>
      <dgm:spPr/>
    </dgm:pt>
    <dgm:pt modelId="{1A9F528D-96C1-481D-9814-7CED8B4F5205}" type="pres">
      <dgm:prSet presAssocID="{2F5DEEF7-7103-4409-80BC-FFF0CDAF6AEE}" presName="imagNode" presStyleLbl="fgImgPlace1" presStyleIdx="0" presStyleCnt="3"/>
      <dgm:spPr>
        <a:blipFill rotWithShape="0">
          <a:blip xmlns:r="http://schemas.openxmlformats.org/officeDocument/2006/relationships" r:embed="rId1"/>
          <a:stretch>
            <a:fillRect/>
          </a:stretch>
        </a:blipFill>
      </dgm:spPr>
    </dgm:pt>
    <dgm:pt modelId="{40DDF7C6-4CD3-4664-A2D2-892C11FD75FE}" type="pres">
      <dgm:prSet presAssocID="{5E9281E6-A639-43C9-BAF7-D531966F9F15}" presName="sibTrans" presStyleLbl="sibTrans2D1" presStyleIdx="0" presStyleCnt="0"/>
      <dgm:spPr/>
      <dgm:t>
        <a:bodyPr/>
        <a:lstStyle/>
        <a:p>
          <a:endParaRPr lang="it-IT"/>
        </a:p>
      </dgm:t>
    </dgm:pt>
    <dgm:pt modelId="{823A2A02-9C5B-4F54-8AE6-504440F948A1}" type="pres">
      <dgm:prSet presAssocID="{E23B5EC1-AC23-44F2-BE20-9C71A8521722}" presName="compNode" presStyleCnt="0"/>
      <dgm:spPr/>
    </dgm:pt>
    <dgm:pt modelId="{23BE8C43-819A-434D-83A5-236BA2269121}" type="pres">
      <dgm:prSet presAssocID="{E23B5EC1-AC23-44F2-BE20-9C71A8521722}" presName="bkgdShape" presStyleLbl="node1" presStyleIdx="1" presStyleCnt="3"/>
      <dgm:spPr/>
      <dgm:t>
        <a:bodyPr/>
        <a:lstStyle/>
        <a:p>
          <a:endParaRPr lang="it-IT"/>
        </a:p>
      </dgm:t>
    </dgm:pt>
    <dgm:pt modelId="{B7674183-C5BC-47DD-9520-EFDA3292B0B7}" type="pres">
      <dgm:prSet presAssocID="{E23B5EC1-AC23-44F2-BE20-9C71A8521722}" presName="nodeTx" presStyleLbl="node1" presStyleIdx="1" presStyleCnt="3">
        <dgm:presLayoutVars>
          <dgm:bulletEnabled val="1"/>
        </dgm:presLayoutVars>
      </dgm:prSet>
      <dgm:spPr/>
      <dgm:t>
        <a:bodyPr/>
        <a:lstStyle/>
        <a:p>
          <a:endParaRPr lang="it-IT"/>
        </a:p>
      </dgm:t>
    </dgm:pt>
    <dgm:pt modelId="{E6ED1204-1435-4EA6-8B49-93E62CCA7215}" type="pres">
      <dgm:prSet presAssocID="{E23B5EC1-AC23-44F2-BE20-9C71A8521722}" presName="invisiNode" presStyleLbl="node1" presStyleIdx="1" presStyleCnt="3"/>
      <dgm:spPr/>
    </dgm:pt>
    <dgm:pt modelId="{9F8E85A3-51A4-4DBF-B963-975BB89BD45E}" type="pres">
      <dgm:prSet presAssocID="{E23B5EC1-AC23-44F2-BE20-9C71A8521722}" presName="imagNode" presStyleLbl="fgImgPlace1" presStyleIdx="1" presStyleCnt="3" custScaleX="125013" custScaleY="116034"/>
      <dgm:spPr>
        <a:blipFill rotWithShape="0">
          <a:blip xmlns:r="http://schemas.openxmlformats.org/officeDocument/2006/relationships" r:embed="rId2"/>
          <a:stretch>
            <a:fillRect/>
          </a:stretch>
        </a:blipFill>
      </dgm:spPr>
      <dgm:t>
        <a:bodyPr/>
        <a:lstStyle/>
        <a:p>
          <a:endParaRPr lang="it-IT"/>
        </a:p>
      </dgm:t>
    </dgm:pt>
    <dgm:pt modelId="{F19DA051-182C-431D-9F39-9A8B8CC6F9F1}" type="pres">
      <dgm:prSet presAssocID="{58C35BA2-70F0-4819-9152-E63AB0DC3DC2}" presName="sibTrans" presStyleLbl="sibTrans2D1" presStyleIdx="0" presStyleCnt="0"/>
      <dgm:spPr/>
      <dgm:t>
        <a:bodyPr/>
        <a:lstStyle/>
        <a:p>
          <a:endParaRPr lang="it-IT"/>
        </a:p>
      </dgm:t>
    </dgm:pt>
    <dgm:pt modelId="{FB3D819C-4E97-49A1-85B5-3F0D93B6136D}" type="pres">
      <dgm:prSet presAssocID="{ADB53FEB-AA74-43EF-BE4A-0A61BC2FA936}" presName="compNode" presStyleCnt="0"/>
      <dgm:spPr/>
    </dgm:pt>
    <dgm:pt modelId="{5AE2E123-5277-4101-97B3-9F1252613A63}" type="pres">
      <dgm:prSet presAssocID="{ADB53FEB-AA74-43EF-BE4A-0A61BC2FA936}" presName="bkgdShape" presStyleLbl="node1" presStyleIdx="2" presStyleCnt="3"/>
      <dgm:spPr/>
      <dgm:t>
        <a:bodyPr/>
        <a:lstStyle/>
        <a:p>
          <a:endParaRPr lang="it-IT"/>
        </a:p>
      </dgm:t>
    </dgm:pt>
    <dgm:pt modelId="{F8D19D4A-577D-42C8-BFC2-54C41D206FCC}" type="pres">
      <dgm:prSet presAssocID="{ADB53FEB-AA74-43EF-BE4A-0A61BC2FA936}" presName="nodeTx" presStyleLbl="node1" presStyleIdx="2" presStyleCnt="3">
        <dgm:presLayoutVars>
          <dgm:bulletEnabled val="1"/>
        </dgm:presLayoutVars>
      </dgm:prSet>
      <dgm:spPr/>
      <dgm:t>
        <a:bodyPr/>
        <a:lstStyle/>
        <a:p>
          <a:endParaRPr lang="it-IT"/>
        </a:p>
      </dgm:t>
    </dgm:pt>
    <dgm:pt modelId="{DDD8E025-83FF-4C7A-829D-2A5184AF0B4C}" type="pres">
      <dgm:prSet presAssocID="{ADB53FEB-AA74-43EF-BE4A-0A61BC2FA936}" presName="invisiNode" presStyleLbl="node1" presStyleIdx="2" presStyleCnt="3"/>
      <dgm:spPr/>
    </dgm:pt>
    <dgm:pt modelId="{DEC04CED-4586-4C15-8D72-EDA8F71C7C7E}" type="pres">
      <dgm:prSet presAssocID="{ADB53FEB-AA74-43EF-BE4A-0A61BC2FA936}" presName="imagNode" presStyleLbl="fgImgPlace1" presStyleIdx="2" presStyleCnt="3"/>
      <dgm:spPr>
        <a:blipFill rotWithShape="0">
          <a:blip xmlns:r="http://schemas.openxmlformats.org/officeDocument/2006/relationships" r:embed="rId3"/>
          <a:stretch>
            <a:fillRect/>
          </a:stretch>
        </a:blipFill>
      </dgm:spPr>
      <dgm:t>
        <a:bodyPr/>
        <a:lstStyle/>
        <a:p>
          <a:endParaRPr lang="it-IT"/>
        </a:p>
      </dgm:t>
    </dgm:pt>
  </dgm:ptLst>
  <dgm:cxnLst>
    <dgm:cxn modelId="{E6ED8EC3-9305-48D1-AA06-380C392C6D37}" srcId="{6136B0B6-60C1-4D03-BA4C-5B985FC720E2}" destId="{E23B5EC1-AC23-44F2-BE20-9C71A8521722}" srcOrd="1" destOrd="0" parTransId="{9ACC3FEB-51A2-4D8A-9E0F-4654EE7A6249}" sibTransId="{58C35BA2-70F0-4819-9152-E63AB0DC3DC2}"/>
    <dgm:cxn modelId="{95FD641C-9C57-419B-B1F3-61B5C4F774AB}" srcId="{6136B0B6-60C1-4D03-BA4C-5B985FC720E2}" destId="{ADB53FEB-AA74-43EF-BE4A-0A61BC2FA936}" srcOrd="2" destOrd="0" parTransId="{4CC99ADA-166A-4A5D-8D57-A3D765346F28}" sibTransId="{20EC0B53-1ECA-41BB-AFD3-CEF5E1CB6648}"/>
    <dgm:cxn modelId="{3F2D54B7-D5B7-4E35-AB9F-AA5F1565A9A9}" type="presOf" srcId="{6136B0B6-60C1-4D03-BA4C-5B985FC720E2}" destId="{8C1F028E-47F1-45D4-96FD-2EFF70396BF3}" srcOrd="0" destOrd="0" presId="urn:microsoft.com/office/officeart/2005/8/layout/hList7#1"/>
    <dgm:cxn modelId="{0019AA76-D94A-4789-9B9C-8E18261EDFEE}" type="presOf" srcId="{2F5DEEF7-7103-4409-80BC-FFF0CDAF6AEE}" destId="{00756AA6-1EAD-4CF7-87C3-04C761081628}" srcOrd="0" destOrd="0" presId="urn:microsoft.com/office/officeart/2005/8/layout/hList7#1"/>
    <dgm:cxn modelId="{ED0CCD19-91F7-4281-8DF5-550F4601F426}" type="presOf" srcId="{E23B5EC1-AC23-44F2-BE20-9C71A8521722}" destId="{B7674183-C5BC-47DD-9520-EFDA3292B0B7}" srcOrd="1" destOrd="0" presId="urn:microsoft.com/office/officeart/2005/8/layout/hList7#1"/>
    <dgm:cxn modelId="{5F5490E0-17E2-45AC-A240-93295ADF6526}" type="presOf" srcId="{58C35BA2-70F0-4819-9152-E63AB0DC3DC2}" destId="{F19DA051-182C-431D-9F39-9A8B8CC6F9F1}" srcOrd="0" destOrd="0" presId="urn:microsoft.com/office/officeart/2005/8/layout/hList7#1"/>
    <dgm:cxn modelId="{15D202C1-0334-4979-AC93-4447ADDD45F0}" type="presOf" srcId="{E23B5EC1-AC23-44F2-BE20-9C71A8521722}" destId="{23BE8C43-819A-434D-83A5-236BA2269121}" srcOrd="0" destOrd="0" presId="urn:microsoft.com/office/officeart/2005/8/layout/hList7#1"/>
    <dgm:cxn modelId="{47848992-051C-4D79-9C76-147123CBE531}" type="presOf" srcId="{2F5DEEF7-7103-4409-80BC-FFF0CDAF6AEE}" destId="{1FF59D01-A8B6-4D29-8892-B62EB29EBB15}" srcOrd="1" destOrd="0" presId="urn:microsoft.com/office/officeart/2005/8/layout/hList7#1"/>
    <dgm:cxn modelId="{985B20C1-C7A4-4DD0-8402-7EBEC608207D}" type="presOf" srcId="{5E9281E6-A639-43C9-BAF7-D531966F9F15}" destId="{40DDF7C6-4CD3-4664-A2D2-892C11FD75FE}" srcOrd="0" destOrd="0" presId="urn:microsoft.com/office/officeart/2005/8/layout/hList7#1"/>
    <dgm:cxn modelId="{CE58C055-369D-4BC3-8AF4-B99BF173DD8B}" type="presOf" srcId="{ADB53FEB-AA74-43EF-BE4A-0A61BC2FA936}" destId="{5AE2E123-5277-4101-97B3-9F1252613A63}" srcOrd="0" destOrd="0" presId="urn:microsoft.com/office/officeart/2005/8/layout/hList7#1"/>
    <dgm:cxn modelId="{5935DE9D-6DBB-4705-A496-CA85AB989DC4}" type="presOf" srcId="{ADB53FEB-AA74-43EF-BE4A-0A61BC2FA936}" destId="{F8D19D4A-577D-42C8-BFC2-54C41D206FCC}" srcOrd="1" destOrd="0" presId="urn:microsoft.com/office/officeart/2005/8/layout/hList7#1"/>
    <dgm:cxn modelId="{2880140C-7583-408C-A4FF-3524C1125276}" srcId="{6136B0B6-60C1-4D03-BA4C-5B985FC720E2}" destId="{2F5DEEF7-7103-4409-80BC-FFF0CDAF6AEE}" srcOrd="0" destOrd="0" parTransId="{82405E7E-5740-4391-94CB-027A6AA2C1E9}" sibTransId="{5E9281E6-A639-43C9-BAF7-D531966F9F15}"/>
    <dgm:cxn modelId="{399EB114-C4B3-4205-A619-47A64234EB2E}" type="presParOf" srcId="{8C1F028E-47F1-45D4-96FD-2EFF70396BF3}" destId="{F0096709-0624-4412-BB50-02C1EFB40E8E}" srcOrd="0" destOrd="0" presId="urn:microsoft.com/office/officeart/2005/8/layout/hList7#1"/>
    <dgm:cxn modelId="{341A78A0-15F5-470E-9CA3-60116AC7C828}" type="presParOf" srcId="{8C1F028E-47F1-45D4-96FD-2EFF70396BF3}" destId="{15C7E2A6-49C6-4F56-BF11-731C568CCEAD}" srcOrd="1" destOrd="0" presId="urn:microsoft.com/office/officeart/2005/8/layout/hList7#1"/>
    <dgm:cxn modelId="{23BDF65C-669F-443F-A3B6-3D2454B09EAD}" type="presParOf" srcId="{15C7E2A6-49C6-4F56-BF11-731C568CCEAD}" destId="{45C4D058-C167-4F29-843F-9EB59916372C}" srcOrd="0" destOrd="0" presId="urn:microsoft.com/office/officeart/2005/8/layout/hList7#1"/>
    <dgm:cxn modelId="{FC9948A3-51EB-4102-8B9C-557B4AB6CE81}" type="presParOf" srcId="{45C4D058-C167-4F29-843F-9EB59916372C}" destId="{00756AA6-1EAD-4CF7-87C3-04C761081628}" srcOrd="0" destOrd="0" presId="urn:microsoft.com/office/officeart/2005/8/layout/hList7#1"/>
    <dgm:cxn modelId="{F91A2665-6223-4BF1-9BD5-DE6865F2E944}" type="presParOf" srcId="{45C4D058-C167-4F29-843F-9EB59916372C}" destId="{1FF59D01-A8B6-4D29-8892-B62EB29EBB15}" srcOrd="1" destOrd="0" presId="urn:microsoft.com/office/officeart/2005/8/layout/hList7#1"/>
    <dgm:cxn modelId="{27F23968-4576-40FD-A842-882441DED9F1}" type="presParOf" srcId="{45C4D058-C167-4F29-843F-9EB59916372C}" destId="{D3F6042D-8AA6-40D3-81EE-0121124EB146}" srcOrd="2" destOrd="0" presId="urn:microsoft.com/office/officeart/2005/8/layout/hList7#1"/>
    <dgm:cxn modelId="{27A652CB-AEC4-43A6-83A3-BBBFEE43634D}" type="presParOf" srcId="{45C4D058-C167-4F29-843F-9EB59916372C}" destId="{1A9F528D-96C1-481D-9814-7CED8B4F5205}" srcOrd="3" destOrd="0" presId="urn:microsoft.com/office/officeart/2005/8/layout/hList7#1"/>
    <dgm:cxn modelId="{F108049A-CE47-4B7D-912B-3FBF65FE8A1B}" type="presParOf" srcId="{15C7E2A6-49C6-4F56-BF11-731C568CCEAD}" destId="{40DDF7C6-4CD3-4664-A2D2-892C11FD75FE}" srcOrd="1" destOrd="0" presId="urn:microsoft.com/office/officeart/2005/8/layout/hList7#1"/>
    <dgm:cxn modelId="{A4DEB3CF-618A-4935-A299-F4CD784BCA4D}" type="presParOf" srcId="{15C7E2A6-49C6-4F56-BF11-731C568CCEAD}" destId="{823A2A02-9C5B-4F54-8AE6-504440F948A1}" srcOrd="2" destOrd="0" presId="urn:microsoft.com/office/officeart/2005/8/layout/hList7#1"/>
    <dgm:cxn modelId="{D68A4464-4F4E-40F5-AABD-B359A2090401}" type="presParOf" srcId="{823A2A02-9C5B-4F54-8AE6-504440F948A1}" destId="{23BE8C43-819A-434D-83A5-236BA2269121}" srcOrd="0" destOrd="0" presId="urn:microsoft.com/office/officeart/2005/8/layout/hList7#1"/>
    <dgm:cxn modelId="{3AE3A124-1280-436A-BD81-128A358BD0C4}" type="presParOf" srcId="{823A2A02-9C5B-4F54-8AE6-504440F948A1}" destId="{B7674183-C5BC-47DD-9520-EFDA3292B0B7}" srcOrd="1" destOrd="0" presId="urn:microsoft.com/office/officeart/2005/8/layout/hList7#1"/>
    <dgm:cxn modelId="{F59B7F02-32C3-485B-9FC1-B39FB61E6E44}" type="presParOf" srcId="{823A2A02-9C5B-4F54-8AE6-504440F948A1}" destId="{E6ED1204-1435-4EA6-8B49-93E62CCA7215}" srcOrd="2" destOrd="0" presId="urn:microsoft.com/office/officeart/2005/8/layout/hList7#1"/>
    <dgm:cxn modelId="{0A5C0B87-D5AC-49D3-9A3F-F6C50CFE00D4}" type="presParOf" srcId="{823A2A02-9C5B-4F54-8AE6-504440F948A1}" destId="{9F8E85A3-51A4-4DBF-B963-975BB89BD45E}" srcOrd="3" destOrd="0" presId="urn:microsoft.com/office/officeart/2005/8/layout/hList7#1"/>
    <dgm:cxn modelId="{54109298-5252-40BB-A235-02A8BE18EBD4}" type="presParOf" srcId="{15C7E2A6-49C6-4F56-BF11-731C568CCEAD}" destId="{F19DA051-182C-431D-9F39-9A8B8CC6F9F1}" srcOrd="3" destOrd="0" presId="urn:microsoft.com/office/officeart/2005/8/layout/hList7#1"/>
    <dgm:cxn modelId="{C9844A1C-9145-4927-9C4F-08138494A0ED}" type="presParOf" srcId="{15C7E2A6-49C6-4F56-BF11-731C568CCEAD}" destId="{FB3D819C-4E97-49A1-85B5-3F0D93B6136D}" srcOrd="4" destOrd="0" presId="urn:microsoft.com/office/officeart/2005/8/layout/hList7#1"/>
    <dgm:cxn modelId="{5549033E-EE77-4407-830F-699069956B0B}" type="presParOf" srcId="{FB3D819C-4E97-49A1-85B5-3F0D93B6136D}" destId="{5AE2E123-5277-4101-97B3-9F1252613A63}" srcOrd="0" destOrd="0" presId="urn:microsoft.com/office/officeart/2005/8/layout/hList7#1"/>
    <dgm:cxn modelId="{5590FD6E-915B-4892-A33F-99B8AD066348}" type="presParOf" srcId="{FB3D819C-4E97-49A1-85B5-3F0D93B6136D}" destId="{F8D19D4A-577D-42C8-BFC2-54C41D206FCC}" srcOrd="1" destOrd="0" presId="urn:microsoft.com/office/officeart/2005/8/layout/hList7#1"/>
    <dgm:cxn modelId="{E1B9A13E-A937-47EC-A079-CF59D0C73369}" type="presParOf" srcId="{FB3D819C-4E97-49A1-85B5-3F0D93B6136D}" destId="{DDD8E025-83FF-4C7A-829D-2A5184AF0B4C}" srcOrd="2" destOrd="0" presId="urn:microsoft.com/office/officeart/2005/8/layout/hList7#1"/>
    <dgm:cxn modelId="{91AC63E0-E98A-4258-9F3C-5E989DF79352}" type="presParOf" srcId="{FB3D819C-4E97-49A1-85B5-3F0D93B6136D}" destId="{DEC04CED-4586-4C15-8D72-EDA8F71C7C7E}"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205256-3386-485D-ABCD-814A10C36751}" type="doc">
      <dgm:prSet loTypeId="urn:microsoft.com/office/officeart/2005/8/layout/default#1" loCatId="list" qsTypeId="urn:microsoft.com/office/officeart/2005/8/quickstyle/simple2" qsCatId="simple" csTypeId="urn:microsoft.com/office/officeart/2005/8/colors/accent2_1" csCatId="accent2" phldr="1"/>
      <dgm:spPr/>
      <dgm:t>
        <a:bodyPr/>
        <a:lstStyle/>
        <a:p>
          <a:endParaRPr lang="it-IT"/>
        </a:p>
      </dgm:t>
    </dgm:pt>
    <dgm:pt modelId="{C1FA7C1F-BFBA-4DB0-BA04-F8DD13B8461D}">
      <dgm:prSet phldrT="[Testo]"/>
      <dgm:spPr/>
      <dgm:t>
        <a:bodyPr/>
        <a:lstStyle/>
        <a:p>
          <a:r>
            <a:rPr lang="it-IT" dirty="0" smtClean="0"/>
            <a:t>Povertà alimentare</a:t>
          </a:r>
          <a:endParaRPr lang="it-IT" dirty="0"/>
        </a:p>
      </dgm:t>
    </dgm:pt>
    <dgm:pt modelId="{3A027648-0E5C-43C8-88A6-42E55C718119}" type="parTrans" cxnId="{E1A70CF6-96C0-46A5-BFCA-CFB50DE03956}">
      <dgm:prSet/>
      <dgm:spPr/>
      <dgm:t>
        <a:bodyPr/>
        <a:lstStyle/>
        <a:p>
          <a:endParaRPr lang="it-IT"/>
        </a:p>
      </dgm:t>
    </dgm:pt>
    <dgm:pt modelId="{D2FD79C0-5B82-4B05-A5B4-29617C471F79}" type="sibTrans" cxnId="{E1A70CF6-96C0-46A5-BFCA-CFB50DE03956}">
      <dgm:prSet/>
      <dgm:spPr/>
      <dgm:t>
        <a:bodyPr/>
        <a:lstStyle/>
        <a:p>
          <a:endParaRPr lang="it-IT"/>
        </a:p>
      </dgm:t>
    </dgm:pt>
    <dgm:pt modelId="{040840E7-7063-418D-869A-CF02F698AA49}">
      <dgm:prSet phldrT="[Testo]"/>
      <dgm:spPr/>
      <dgm:t>
        <a:bodyPr/>
        <a:lstStyle/>
        <a:p>
          <a:r>
            <a:rPr lang="it-IT" dirty="0" smtClean="0"/>
            <a:t>Povertà sanitaria</a:t>
          </a:r>
          <a:endParaRPr lang="it-IT" dirty="0"/>
        </a:p>
      </dgm:t>
    </dgm:pt>
    <dgm:pt modelId="{CEE80B97-4454-467D-985A-9C55C5A3202C}" type="parTrans" cxnId="{6C7AFADE-BCFB-4958-865C-56AA1A906F2B}">
      <dgm:prSet/>
      <dgm:spPr/>
      <dgm:t>
        <a:bodyPr/>
        <a:lstStyle/>
        <a:p>
          <a:endParaRPr lang="it-IT"/>
        </a:p>
      </dgm:t>
    </dgm:pt>
    <dgm:pt modelId="{488650F7-6D23-40DB-AA40-B9E72830F64B}" type="sibTrans" cxnId="{6C7AFADE-BCFB-4958-865C-56AA1A906F2B}">
      <dgm:prSet/>
      <dgm:spPr/>
      <dgm:t>
        <a:bodyPr/>
        <a:lstStyle/>
        <a:p>
          <a:endParaRPr lang="it-IT"/>
        </a:p>
      </dgm:t>
    </dgm:pt>
    <dgm:pt modelId="{BAC1AFAC-5A9B-4B6B-829B-647D6E237F7E}">
      <dgm:prSet phldrT="[Testo]"/>
      <dgm:spPr/>
      <dgm:t>
        <a:bodyPr/>
        <a:lstStyle/>
        <a:p>
          <a:r>
            <a:rPr lang="it-IT" dirty="0" smtClean="0"/>
            <a:t>Povertà culturale</a:t>
          </a:r>
          <a:endParaRPr lang="it-IT" dirty="0"/>
        </a:p>
      </dgm:t>
    </dgm:pt>
    <dgm:pt modelId="{2ED5A166-59E8-49F3-98C4-A78A9E0DA801}" type="parTrans" cxnId="{CAA129E4-5D58-4657-8770-94BA72EFD370}">
      <dgm:prSet/>
      <dgm:spPr/>
      <dgm:t>
        <a:bodyPr/>
        <a:lstStyle/>
        <a:p>
          <a:endParaRPr lang="it-IT"/>
        </a:p>
      </dgm:t>
    </dgm:pt>
    <dgm:pt modelId="{14A0A089-E329-4B70-A373-E54757345AA7}" type="sibTrans" cxnId="{CAA129E4-5D58-4657-8770-94BA72EFD370}">
      <dgm:prSet/>
      <dgm:spPr/>
      <dgm:t>
        <a:bodyPr/>
        <a:lstStyle/>
        <a:p>
          <a:endParaRPr lang="it-IT"/>
        </a:p>
      </dgm:t>
    </dgm:pt>
    <dgm:pt modelId="{CEA05E12-062A-4575-8B98-B19CA8489AC2}">
      <dgm:prSet phldrT="[Testo]"/>
      <dgm:spPr/>
      <dgm:t>
        <a:bodyPr/>
        <a:lstStyle/>
        <a:p>
          <a:r>
            <a:rPr lang="it-IT" dirty="0" smtClean="0"/>
            <a:t>Povertà relazionale</a:t>
          </a:r>
          <a:endParaRPr lang="it-IT" dirty="0"/>
        </a:p>
      </dgm:t>
    </dgm:pt>
    <dgm:pt modelId="{5C5F374B-9D7C-422E-BAEC-11D8D70A8765}" type="parTrans" cxnId="{912010A2-8F61-49E1-9FE2-26909F9BA6E3}">
      <dgm:prSet/>
      <dgm:spPr/>
      <dgm:t>
        <a:bodyPr/>
        <a:lstStyle/>
        <a:p>
          <a:endParaRPr lang="it-IT"/>
        </a:p>
      </dgm:t>
    </dgm:pt>
    <dgm:pt modelId="{188FF02B-1161-4AEE-B033-5195B841633F}" type="sibTrans" cxnId="{912010A2-8F61-49E1-9FE2-26909F9BA6E3}">
      <dgm:prSet/>
      <dgm:spPr/>
      <dgm:t>
        <a:bodyPr/>
        <a:lstStyle/>
        <a:p>
          <a:endParaRPr lang="it-IT"/>
        </a:p>
      </dgm:t>
    </dgm:pt>
    <dgm:pt modelId="{5DE8EB81-A838-4133-8725-D8B7F6F6ADBC}">
      <dgm:prSet phldrT="[Testo]"/>
      <dgm:spPr/>
      <dgm:t>
        <a:bodyPr/>
        <a:lstStyle/>
        <a:p>
          <a:r>
            <a:rPr lang="it-IT" dirty="0" smtClean="0"/>
            <a:t>Povertà lavorativa</a:t>
          </a:r>
          <a:endParaRPr lang="it-IT" dirty="0"/>
        </a:p>
      </dgm:t>
    </dgm:pt>
    <dgm:pt modelId="{34FCEA8C-A778-4FC4-9EDB-5A40DB16E955}" type="parTrans" cxnId="{02A01336-6A9E-4FBB-BBC5-AFDFF79147D3}">
      <dgm:prSet/>
      <dgm:spPr/>
      <dgm:t>
        <a:bodyPr/>
        <a:lstStyle/>
        <a:p>
          <a:endParaRPr lang="it-IT"/>
        </a:p>
      </dgm:t>
    </dgm:pt>
    <dgm:pt modelId="{60F08980-98A3-482D-B805-BFFBF1179362}" type="sibTrans" cxnId="{02A01336-6A9E-4FBB-BBC5-AFDFF79147D3}">
      <dgm:prSet/>
      <dgm:spPr/>
      <dgm:t>
        <a:bodyPr/>
        <a:lstStyle/>
        <a:p>
          <a:endParaRPr lang="it-IT"/>
        </a:p>
      </dgm:t>
    </dgm:pt>
    <dgm:pt modelId="{1F6E39C4-263B-48CF-A5F0-0F57C589EB51}" type="pres">
      <dgm:prSet presAssocID="{C6205256-3386-485D-ABCD-814A10C36751}" presName="diagram" presStyleCnt="0">
        <dgm:presLayoutVars>
          <dgm:dir/>
          <dgm:resizeHandles val="exact"/>
        </dgm:presLayoutVars>
      </dgm:prSet>
      <dgm:spPr/>
      <dgm:t>
        <a:bodyPr/>
        <a:lstStyle/>
        <a:p>
          <a:endParaRPr lang="it-IT"/>
        </a:p>
      </dgm:t>
    </dgm:pt>
    <dgm:pt modelId="{7D8ECE68-4122-41F6-8FA3-CBD2DF174C81}" type="pres">
      <dgm:prSet presAssocID="{C1FA7C1F-BFBA-4DB0-BA04-F8DD13B8461D}" presName="node" presStyleLbl="node1" presStyleIdx="0" presStyleCnt="5">
        <dgm:presLayoutVars>
          <dgm:bulletEnabled val="1"/>
        </dgm:presLayoutVars>
      </dgm:prSet>
      <dgm:spPr/>
      <dgm:t>
        <a:bodyPr/>
        <a:lstStyle/>
        <a:p>
          <a:endParaRPr lang="it-IT"/>
        </a:p>
      </dgm:t>
    </dgm:pt>
    <dgm:pt modelId="{5357C715-7C40-4E0E-A618-B12C5DB1C490}" type="pres">
      <dgm:prSet presAssocID="{D2FD79C0-5B82-4B05-A5B4-29617C471F79}" presName="sibTrans" presStyleCnt="0"/>
      <dgm:spPr/>
      <dgm:t>
        <a:bodyPr/>
        <a:lstStyle/>
        <a:p>
          <a:endParaRPr lang="it-IT"/>
        </a:p>
      </dgm:t>
    </dgm:pt>
    <dgm:pt modelId="{CCAB6A20-D323-4C09-8BD4-A15D294A30F9}" type="pres">
      <dgm:prSet presAssocID="{040840E7-7063-418D-869A-CF02F698AA49}" presName="node" presStyleLbl="node1" presStyleIdx="1" presStyleCnt="5">
        <dgm:presLayoutVars>
          <dgm:bulletEnabled val="1"/>
        </dgm:presLayoutVars>
      </dgm:prSet>
      <dgm:spPr/>
      <dgm:t>
        <a:bodyPr/>
        <a:lstStyle/>
        <a:p>
          <a:endParaRPr lang="it-IT"/>
        </a:p>
      </dgm:t>
    </dgm:pt>
    <dgm:pt modelId="{5D7EF4D7-B39A-4878-B058-80F6C9DECDEE}" type="pres">
      <dgm:prSet presAssocID="{488650F7-6D23-40DB-AA40-B9E72830F64B}" presName="sibTrans" presStyleCnt="0"/>
      <dgm:spPr/>
      <dgm:t>
        <a:bodyPr/>
        <a:lstStyle/>
        <a:p>
          <a:endParaRPr lang="it-IT"/>
        </a:p>
      </dgm:t>
    </dgm:pt>
    <dgm:pt modelId="{916D8AEB-CB93-4FAF-A579-484FD41E6F75}" type="pres">
      <dgm:prSet presAssocID="{BAC1AFAC-5A9B-4B6B-829B-647D6E237F7E}" presName="node" presStyleLbl="node1" presStyleIdx="2" presStyleCnt="5">
        <dgm:presLayoutVars>
          <dgm:bulletEnabled val="1"/>
        </dgm:presLayoutVars>
      </dgm:prSet>
      <dgm:spPr/>
      <dgm:t>
        <a:bodyPr/>
        <a:lstStyle/>
        <a:p>
          <a:endParaRPr lang="it-IT"/>
        </a:p>
      </dgm:t>
    </dgm:pt>
    <dgm:pt modelId="{BA1EF17E-2197-44CE-ACD8-4884EFAE4DBC}" type="pres">
      <dgm:prSet presAssocID="{14A0A089-E329-4B70-A373-E54757345AA7}" presName="sibTrans" presStyleCnt="0"/>
      <dgm:spPr/>
      <dgm:t>
        <a:bodyPr/>
        <a:lstStyle/>
        <a:p>
          <a:endParaRPr lang="it-IT"/>
        </a:p>
      </dgm:t>
    </dgm:pt>
    <dgm:pt modelId="{3E6E8187-6CE7-4185-9CA1-086696F4564F}" type="pres">
      <dgm:prSet presAssocID="{CEA05E12-062A-4575-8B98-B19CA8489AC2}" presName="node" presStyleLbl="node1" presStyleIdx="3" presStyleCnt="5">
        <dgm:presLayoutVars>
          <dgm:bulletEnabled val="1"/>
        </dgm:presLayoutVars>
      </dgm:prSet>
      <dgm:spPr/>
      <dgm:t>
        <a:bodyPr/>
        <a:lstStyle/>
        <a:p>
          <a:endParaRPr lang="it-IT"/>
        </a:p>
      </dgm:t>
    </dgm:pt>
    <dgm:pt modelId="{564A61AA-B3D4-452F-8E4C-61E4B90EBCCB}" type="pres">
      <dgm:prSet presAssocID="{188FF02B-1161-4AEE-B033-5195B841633F}" presName="sibTrans" presStyleCnt="0"/>
      <dgm:spPr/>
      <dgm:t>
        <a:bodyPr/>
        <a:lstStyle/>
        <a:p>
          <a:endParaRPr lang="it-IT"/>
        </a:p>
      </dgm:t>
    </dgm:pt>
    <dgm:pt modelId="{18CCCA36-733F-463E-AE95-303C41CA1FF6}" type="pres">
      <dgm:prSet presAssocID="{5DE8EB81-A838-4133-8725-D8B7F6F6ADBC}" presName="node" presStyleLbl="node1" presStyleIdx="4" presStyleCnt="5">
        <dgm:presLayoutVars>
          <dgm:bulletEnabled val="1"/>
        </dgm:presLayoutVars>
      </dgm:prSet>
      <dgm:spPr/>
      <dgm:t>
        <a:bodyPr/>
        <a:lstStyle/>
        <a:p>
          <a:endParaRPr lang="it-IT"/>
        </a:p>
      </dgm:t>
    </dgm:pt>
  </dgm:ptLst>
  <dgm:cxnLst>
    <dgm:cxn modelId="{69674AB3-FE6D-4948-97CA-E7244DBC0EBE}" type="presOf" srcId="{C6205256-3386-485D-ABCD-814A10C36751}" destId="{1F6E39C4-263B-48CF-A5F0-0F57C589EB51}" srcOrd="0" destOrd="0" presId="urn:microsoft.com/office/officeart/2005/8/layout/default#1"/>
    <dgm:cxn modelId="{313D9ED0-C0D9-41E8-B975-C06887EB8C48}" type="presOf" srcId="{040840E7-7063-418D-869A-CF02F698AA49}" destId="{CCAB6A20-D323-4C09-8BD4-A15D294A30F9}" srcOrd="0" destOrd="0" presId="urn:microsoft.com/office/officeart/2005/8/layout/default#1"/>
    <dgm:cxn modelId="{4CB81982-0AB0-49D5-8134-9BD1DD34F478}" type="presOf" srcId="{C1FA7C1F-BFBA-4DB0-BA04-F8DD13B8461D}" destId="{7D8ECE68-4122-41F6-8FA3-CBD2DF174C81}" srcOrd="0" destOrd="0" presId="urn:microsoft.com/office/officeart/2005/8/layout/default#1"/>
    <dgm:cxn modelId="{B24D0F1A-9B76-48D4-9A6C-9187BCA186AF}" type="presOf" srcId="{5DE8EB81-A838-4133-8725-D8B7F6F6ADBC}" destId="{18CCCA36-733F-463E-AE95-303C41CA1FF6}" srcOrd="0" destOrd="0" presId="urn:microsoft.com/office/officeart/2005/8/layout/default#1"/>
    <dgm:cxn modelId="{CAA129E4-5D58-4657-8770-94BA72EFD370}" srcId="{C6205256-3386-485D-ABCD-814A10C36751}" destId="{BAC1AFAC-5A9B-4B6B-829B-647D6E237F7E}" srcOrd="2" destOrd="0" parTransId="{2ED5A166-59E8-49F3-98C4-A78A9E0DA801}" sibTransId="{14A0A089-E329-4B70-A373-E54757345AA7}"/>
    <dgm:cxn modelId="{106DEEBC-1331-4BF3-ABA4-A263871E4E17}" type="presOf" srcId="{BAC1AFAC-5A9B-4B6B-829B-647D6E237F7E}" destId="{916D8AEB-CB93-4FAF-A579-484FD41E6F75}" srcOrd="0" destOrd="0" presId="urn:microsoft.com/office/officeart/2005/8/layout/default#1"/>
    <dgm:cxn modelId="{2F558F53-4896-4A6B-8022-C434EE8DEB81}" type="presOf" srcId="{CEA05E12-062A-4575-8B98-B19CA8489AC2}" destId="{3E6E8187-6CE7-4185-9CA1-086696F4564F}" srcOrd="0" destOrd="0" presId="urn:microsoft.com/office/officeart/2005/8/layout/default#1"/>
    <dgm:cxn modelId="{E1A70CF6-96C0-46A5-BFCA-CFB50DE03956}" srcId="{C6205256-3386-485D-ABCD-814A10C36751}" destId="{C1FA7C1F-BFBA-4DB0-BA04-F8DD13B8461D}" srcOrd="0" destOrd="0" parTransId="{3A027648-0E5C-43C8-88A6-42E55C718119}" sibTransId="{D2FD79C0-5B82-4B05-A5B4-29617C471F79}"/>
    <dgm:cxn modelId="{02A01336-6A9E-4FBB-BBC5-AFDFF79147D3}" srcId="{C6205256-3386-485D-ABCD-814A10C36751}" destId="{5DE8EB81-A838-4133-8725-D8B7F6F6ADBC}" srcOrd="4" destOrd="0" parTransId="{34FCEA8C-A778-4FC4-9EDB-5A40DB16E955}" sibTransId="{60F08980-98A3-482D-B805-BFFBF1179362}"/>
    <dgm:cxn modelId="{6C7AFADE-BCFB-4958-865C-56AA1A906F2B}" srcId="{C6205256-3386-485D-ABCD-814A10C36751}" destId="{040840E7-7063-418D-869A-CF02F698AA49}" srcOrd="1" destOrd="0" parTransId="{CEE80B97-4454-467D-985A-9C55C5A3202C}" sibTransId="{488650F7-6D23-40DB-AA40-B9E72830F64B}"/>
    <dgm:cxn modelId="{912010A2-8F61-49E1-9FE2-26909F9BA6E3}" srcId="{C6205256-3386-485D-ABCD-814A10C36751}" destId="{CEA05E12-062A-4575-8B98-B19CA8489AC2}" srcOrd="3" destOrd="0" parTransId="{5C5F374B-9D7C-422E-BAEC-11D8D70A8765}" sibTransId="{188FF02B-1161-4AEE-B033-5195B841633F}"/>
    <dgm:cxn modelId="{C6A203CC-46AC-4CBC-B5A2-38BEFDEBE94E}" type="presParOf" srcId="{1F6E39C4-263B-48CF-A5F0-0F57C589EB51}" destId="{7D8ECE68-4122-41F6-8FA3-CBD2DF174C81}" srcOrd="0" destOrd="0" presId="urn:microsoft.com/office/officeart/2005/8/layout/default#1"/>
    <dgm:cxn modelId="{2C0F4517-DE24-40FB-91CA-1BDFAD02C14E}" type="presParOf" srcId="{1F6E39C4-263B-48CF-A5F0-0F57C589EB51}" destId="{5357C715-7C40-4E0E-A618-B12C5DB1C490}" srcOrd="1" destOrd="0" presId="urn:microsoft.com/office/officeart/2005/8/layout/default#1"/>
    <dgm:cxn modelId="{CBB3CCC1-7BC8-442E-B103-A0E62FA0B475}" type="presParOf" srcId="{1F6E39C4-263B-48CF-A5F0-0F57C589EB51}" destId="{CCAB6A20-D323-4C09-8BD4-A15D294A30F9}" srcOrd="2" destOrd="0" presId="urn:microsoft.com/office/officeart/2005/8/layout/default#1"/>
    <dgm:cxn modelId="{C073066B-5CC4-4AF5-B08E-F8ED8C04442B}" type="presParOf" srcId="{1F6E39C4-263B-48CF-A5F0-0F57C589EB51}" destId="{5D7EF4D7-B39A-4878-B058-80F6C9DECDEE}" srcOrd="3" destOrd="0" presId="urn:microsoft.com/office/officeart/2005/8/layout/default#1"/>
    <dgm:cxn modelId="{767A51E9-2E7E-43B9-B499-7BC19CA2B72F}" type="presParOf" srcId="{1F6E39C4-263B-48CF-A5F0-0F57C589EB51}" destId="{916D8AEB-CB93-4FAF-A579-484FD41E6F75}" srcOrd="4" destOrd="0" presId="urn:microsoft.com/office/officeart/2005/8/layout/default#1"/>
    <dgm:cxn modelId="{FD9EB297-9921-446F-87C7-24A001A7420F}" type="presParOf" srcId="{1F6E39C4-263B-48CF-A5F0-0F57C589EB51}" destId="{BA1EF17E-2197-44CE-ACD8-4884EFAE4DBC}" srcOrd="5" destOrd="0" presId="urn:microsoft.com/office/officeart/2005/8/layout/default#1"/>
    <dgm:cxn modelId="{398B5ED6-0D27-42C3-8649-AF4DEA1D28BE}" type="presParOf" srcId="{1F6E39C4-263B-48CF-A5F0-0F57C589EB51}" destId="{3E6E8187-6CE7-4185-9CA1-086696F4564F}" srcOrd="6" destOrd="0" presId="urn:microsoft.com/office/officeart/2005/8/layout/default#1"/>
    <dgm:cxn modelId="{F80C3A44-792D-4091-8B7C-B3DFB62DE34B}" type="presParOf" srcId="{1F6E39C4-263B-48CF-A5F0-0F57C589EB51}" destId="{564A61AA-B3D4-452F-8E4C-61E4B90EBCCB}" srcOrd="7" destOrd="0" presId="urn:microsoft.com/office/officeart/2005/8/layout/default#1"/>
    <dgm:cxn modelId="{C5D5B8DE-5642-4AEC-9A00-413BC9887F08}" type="presParOf" srcId="{1F6E39C4-263B-48CF-A5F0-0F57C589EB51}" destId="{18CCCA36-733F-463E-AE95-303C41CA1FF6}"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F7B195-F778-4E5E-B527-77C2AA722B5C}" type="doc">
      <dgm:prSet loTypeId="urn:microsoft.com/office/officeart/2005/8/layout/hList6" loCatId="list" qsTypeId="urn:microsoft.com/office/officeart/2005/8/quickstyle/3d3" qsCatId="3D" csTypeId="urn:microsoft.com/office/officeart/2005/8/colors/colorful1#7" csCatId="colorful" phldr="1"/>
      <dgm:spPr/>
      <dgm:t>
        <a:bodyPr/>
        <a:lstStyle/>
        <a:p>
          <a:endParaRPr lang="it-IT"/>
        </a:p>
      </dgm:t>
    </dgm:pt>
    <dgm:pt modelId="{4C73A827-4A2E-4E89-B5AA-68F9538BF89C}">
      <dgm:prSet phldrT="[Testo]"/>
      <dgm:spPr/>
      <dgm:t>
        <a:bodyPr/>
        <a:lstStyle/>
        <a:p>
          <a:r>
            <a:rPr lang="it-IT" dirty="0" smtClean="0"/>
            <a:t>Non si tornerà ai livelli </a:t>
          </a:r>
          <a:r>
            <a:rPr lang="it-IT" dirty="0" err="1" smtClean="0"/>
            <a:t>pre-crisi</a:t>
          </a:r>
          <a:endParaRPr lang="it-IT" dirty="0"/>
        </a:p>
      </dgm:t>
    </dgm:pt>
    <dgm:pt modelId="{BF9CCBDD-CD64-4C9B-8523-1A93112E5D39}" type="parTrans" cxnId="{EDB994A5-8E6D-4AA2-B71E-3F49431FEE1C}">
      <dgm:prSet/>
      <dgm:spPr/>
      <dgm:t>
        <a:bodyPr/>
        <a:lstStyle/>
        <a:p>
          <a:endParaRPr lang="it-IT"/>
        </a:p>
      </dgm:t>
    </dgm:pt>
    <dgm:pt modelId="{4EE57E28-742F-4A6D-90DA-8ECD5465F63F}" type="sibTrans" cxnId="{EDB994A5-8E6D-4AA2-B71E-3F49431FEE1C}">
      <dgm:prSet/>
      <dgm:spPr/>
      <dgm:t>
        <a:bodyPr/>
        <a:lstStyle/>
        <a:p>
          <a:endParaRPr lang="it-IT"/>
        </a:p>
      </dgm:t>
    </dgm:pt>
    <dgm:pt modelId="{93B2D161-6A9D-435B-8E5D-8819138ED61F}">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t-IT" dirty="0" smtClean="0"/>
        </a:p>
        <a:p>
          <a:pPr marL="0" marR="0" indent="0" defTabSz="914400" eaLnBrk="1" fontAlgn="auto" latinLnBrk="0" hangingPunct="1">
            <a:lnSpc>
              <a:spcPct val="100000"/>
            </a:lnSpc>
            <a:spcBef>
              <a:spcPts val="0"/>
            </a:spcBef>
            <a:spcAft>
              <a:spcPts val="0"/>
            </a:spcAft>
            <a:buClrTx/>
            <a:buSzTx/>
            <a:buFontTx/>
            <a:buNone/>
            <a:tabLst/>
            <a:defRPr/>
          </a:pPr>
          <a:r>
            <a:rPr lang="it-IT" dirty="0" smtClean="0"/>
            <a:t>Manterrà al sua natura trasversale</a:t>
          </a:r>
        </a:p>
        <a:p>
          <a:pPr marL="0" marR="0" indent="0" defTabSz="914400" eaLnBrk="1" fontAlgn="auto" latinLnBrk="0" hangingPunct="1">
            <a:lnSpc>
              <a:spcPct val="100000"/>
            </a:lnSpc>
            <a:spcBef>
              <a:spcPts val="0"/>
            </a:spcBef>
            <a:spcAft>
              <a:spcPts val="0"/>
            </a:spcAft>
            <a:buClrTx/>
            <a:buSzTx/>
            <a:buFontTx/>
            <a:buNone/>
            <a:tabLst/>
            <a:defRPr/>
          </a:pPr>
          <a:endParaRPr lang="it-IT" dirty="0" smtClean="0"/>
        </a:p>
      </dgm:t>
    </dgm:pt>
    <dgm:pt modelId="{12C3ACAE-B0F2-47C4-8985-284C6ADC694B}" type="parTrans" cxnId="{B2E90F6B-DB76-4608-93BA-73EBC127B6B8}">
      <dgm:prSet/>
      <dgm:spPr/>
      <dgm:t>
        <a:bodyPr/>
        <a:lstStyle/>
        <a:p>
          <a:endParaRPr lang="it-IT"/>
        </a:p>
      </dgm:t>
    </dgm:pt>
    <dgm:pt modelId="{1D8B5C22-7E64-4CEC-B1D9-5A0326FF966A}" type="sibTrans" cxnId="{B2E90F6B-DB76-4608-93BA-73EBC127B6B8}">
      <dgm:prSet/>
      <dgm:spPr/>
      <dgm:t>
        <a:bodyPr/>
        <a:lstStyle/>
        <a:p>
          <a:endParaRPr lang="it-IT"/>
        </a:p>
      </dgm:t>
    </dgm:pt>
    <dgm:pt modelId="{41FE43CA-31A3-4101-BEDB-77EF14023F64}">
      <dgm:prSet/>
      <dgm:spPr/>
      <dgm:t>
        <a:bodyPr/>
        <a:lstStyle/>
        <a:p>
          <a:r>
            <a:rPr lang="it-IT" dirty="0" smtClean="0"/>
            <a:t>È un problema sociale con cui fare i conti</a:t>
          </a:r>
          <a:endParaRPr lang="it-IT" dirty="0"/>
        </a:p>
      </dgm:t>
    </dgm:pt>
    <dgm:pt modelId="{FDBE7CB8-0D1F-4856-AB4D-227323B0CF1A}" type="parTrans" cxnId="{D16976C8-0939-4071-94FE-17CD5F6832B5}">
      <dgm:prSet/>
      <dgm:spPr/>
      <dgm:t>
        <a:bodyPr/>
        <a:lstStyle/>
        <a:p>
          <a:endParaRPr lang="it-IT"/>
        </a:p>
      </dgm:t>
    </dgm:pt>
    <dgm:pt modelId="{20A10E6E-CAA5-42E4-BB3D-E02D9A33BEA0}" type="sibTrans" cxnId="{D16976C8-0939-4071-94FE-17CD5F6832B5}">
      <dgm:prSet/>
      <dgm:spPr/>
      <dgm:t>
        <a:bodyPr/>
        <a:lstStyle/>
        <a:p>
          <a:endParaRPr lang="it-IT"/>
        </a:p>
      </dgm:t>
    </dgm:pt>
    <dgm:pt modelId="{AABC3096-ED04-4B5C-816D-944A4AD462DC}">
      <dgm:prSe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t-IT" dirty="0" smtClean="0"/>
        </a:p>
        <a:p>
          <a:pPr marL="0" marR="0" indent="0" defTabSz="914400" eaLnBrk="1" fontAlgn="auto" latinLnBrk="0" hangingPunct="1">
            <a:lnSpc>
              <a:spcPct val="100000"/>
            </a:lnSpc>
            <a:spcBef>
              <a:spcPts val="0"/>
            </a:spcBef>
            <a:spcAft>
              <a:spcPts val="0"/>
            </a:spcAft>
            <a:buClrTx/>
            <a:buSzTx/>
            <a:buFontTx/>
            <a:buNone/>
            <a:tabLst/>
            <a:defRPr/>
          </a:pPr>
          <a:endParaRPr lang="it-IT" dirty="0" smtClean="0"/>
        </a:p>
        <a:p>
          <a:pPr marL="0" marR="0" indent="0" defTabSz="914400" eaLnBrk="1" fontAlgn="auto" latinLnBrk="0" hangingPunct="1">
            <a:lnSpc>
              <a:spcPct val="100000"/>
            </a:lnSpc>
            <a:spcBef>
              <a:spcPts val="0"/>
            </a:spcBef>
            <a:spcAft>
              <a:spcPts val="0"/>
            </a:spcAft>
            <a:buClrTx/>
            <a:buSzTx/>
            <a:buFontTx/>
            <a:buNone/>
            <a:tabLst/>
            <a:defRPr/>
          </a:pPr>
          <a:endParaRPr lang="it-IT" dirty="0" smtClean="0"/>
        </a:p>
        <a:p>
          <a:pPr marL="0" marR="0" indent="0" defTabSz="914400" eaLnBrk="1" fontAlgn="auto" latinLnBrk="0" hangingPunct="1">
            <a:lnSpc>
              <a:spcPct val="100000"/>
            </a:lnSpc>
            <a:spcBef>
              <a:spcPts val="0"/>
            </a:spcBef>
            <a:spcAft>
              <a:spcPts val="0"/>
            </a:spcAft>
            <a:buClrTx/>
            <a:buSzTx/>
            <a:buFontTx/>
            <a:buNone/>
            <a:tabLst/>
            <a:defRPr/>
          </a:pPr>
          <a:r>
            <a:rPr lang="it-IT" dirty="0" smtClean="0"/>
            <a:t>Sarà possibile affrontarlo con interventi e politiche mirate</a:t>
          </a:r>
        </a:p>
        <a:p>
          <a:endParaRPr lang="it-IT" dirty="0"/>
        </a:p>
      </dgm:t>
    </dgm:pt>
    <dgm:pt modelId="{AD39CC82-8E7F-4977-9B8C-B2ADA0241AEF}" type="parTrans" cxnId="{1A982B09-1721-4E20-941A-DB62882F7479}">
      <dgm:prSet/>
      <dgm:spPr/>
      <dgm:t>
        <a:bodyPr/>
        <a:lstStyle/>
        <a:p>
          <a:endParaRPr lang="it-IT"/>
        </a:p>
      </dgm:t>
    </dgm:pt>
    <dgm:pt modelId="{A16617E8-E050-4DA4-B682-053047BBABAE}" type="sibTrans" cxnId="{1A982B09-1721-4E20-941A-DB62882F7479}">
      <dgm:prSet/>
      <dgm:spPr/>
      <dgm:t>
        <a:bodyPr/>
        <a:lstStyle/>
        <a:p>
          <a:endParaRPr lang="it-IT"/>
        </a:p>
      </dgm:t>
    </dgm:pt>
    <dgm:pt modelId="{B78C94DF-674B-4218-A3D5-92B8947D47BB}">
      <dgm:prSet/>
      <dgm:spPr/>
      <dgm:t>
        <a:bodyPr/>
        <a:lstStyle/>
        <a:p>
          <a:endParaRPr lang="it-IT" dirty="0" smtClean="0"/>
        </a:p>
        <a:p>
          <a:endParaRPr lang="it-IT" dirty="0" smtClean="0"/>
        </a:p>
        <a:p>
          <a:endParaRPr lang="it-IT" dirty="0" smtClean="0"/>
        </a:p>
        <a:p>
          <a:r>
            <a:rPr lang="it-IT" dirty="0" smtClean="0"/>
            <a:t>La ripresa economica e quella occupazionale non risolveranno il problema</a:t>
          </a:r>
          <a:endParaRPr lang="it-IT" dirty="0"/>
        </a:p>
      </dgm:t>
    </dgm:pt>
    <dgm:pt modelId="{D72FB91A-F60C-4E30-8513-5DF1241EE21A}" type="parTrans" cxnId="{E97E5477-203B-44FA-83E9-E14BD79C1ABB}">
      <dgm:prSet/>
      <dgm:spPr/>
      <dgm:t>
        <a:bodyPr/>
        <a:lstStyle/>
        <a:p>
          <a:endParaRPr lang="it-IT"/>
        </a:p>
      </dgm:t>
    </dgm:pt>
    <dgm:pt modelId="{52686225-19BD-4C5C-8BBE-CDED9328E229}" type="sibTrans" cxnId="{E97E5477-203B-44FA-83E9-E14BD79C1ABB}">
      <dgm:prSet/>
      <dgm:spPr/>
      <dgm:t>
        <a:bodyPr/>
        <a:lstStyle/>
        <a:p>
          <a:endParaRPr lang="it-IT"/>
        </a:p>
      </dgm:t>
    </dgm:pt>
    <dgm:pt modelId="{B50D7651-0851-47B7-8B7A-458256562CDD}" type="pres">
      <dgm:prSet presAssocID="{2CF7B195-F778-4E5E-B527-77C2AA722B5C}" presName="Name0" presStyleCnt="0">
        <dgm:presLayoutVars>
          <dgm:dir/>
          <dgm:resizeHandles val="exact"/>
        </dgm:presLayoutVars>
      </dgm:prSet>
      <dgm:spPr/>
      <dgm:t>
        <a:bodyPr/>
        <a:lstStyle/>
        <a:p>
          <a:endParaRPr lang="it-IT"/>
        </a:p>
      </dgm:t>
    </dgm:pt>
    <dgm:pt modelId="{63B613AB-04FD-45AF-BE4F-F45036DEE2C2}" type="pres">
      <dgm:prSet presAssocID="{4C73A827-4A2E-4E89-B5AA-68F9538BF89C}" presName="node" presStyleLbl="node1" presStyleIdx="0" presStyleCnt="5">
        <dgm:presLayoutVars>
          <dgm:bulletEnabled val="1"/>
        </dgm:presLayoutVars>
      </dgm:prSet>
      <dgm:spPr/>
      <dgm:t>
        <a:bodyPr/>
        <a:lstStyle/>
        <a:p>
          <a:endParaRPr lang="it-IT"/>
        </a:p>
      </dgm:t>
    </dgm:pt>
    <dgm:pt modelId="{4486BD96-2F5A-4ED2-8A8D-F89949E06F18}" type="pres">
      <dgm:prSet presAssocID="{4EE57E28-742F-4A6D-90DA-8ECD5465F63F}" presName="sibTrans" presStyleCnt="0"/>
      <dgm:spPr/>
    </dgm:pt>
    <dgm:pt modelId="{7B10D3DA-83FC-4C33-A60E-E18851CC411C}" type="pres">
      <dgm:prSet presAssocID="{B78C94DF-674B-4218-A3D5-92B8947D47BB}" presName="node" presStyleLbl="node1" presStyleIdx="1" presStyleCnt="5">
        <dgm:presLayoutVars>
          <dgm:bulletEnabled val="1"/>
        </dgm:presLayoutVars>
      </dgm:prSet>
      <dgm:spPr/>
      <dgm:t>
        <a:bodyPr/>
        <a:lstStyle/>
        <a:p>
          <a:endParaRPr lang="it-IT"/>
        </a:p>
      </dgm:t>
    </dgm:pt>
    <dgm:pt modelId="{691E7BDB-9D08-45EF-8BA2-5E4CD255EF14}" type="pres">
      <dgm:prSet presAssocID="{52686225-19BD-4C5C-8BBE-CDED9328E229}" presName="sibTrans" presStyleCnt="0"/>
      <dgm:spPr/>
    </dgm:pt>
    <dgm:pt modelId="{0833242F-A865-4053-9572-95138B22A41F}" type="pres">
      <dgm:prSet presAssocID="{93B2D161-6A9D-435B-8E5D-8819138ED61F}" presName="node" presStyleLbl="node1" presStyleIdx="2" presStyleCnt="5">
        <dgm:presLayoutVars>
          <dgm:bulletEnabled val="1"/>
        </dgm:presLayoutVars>
      </dgm:prSet>
      <dgm:spPr/>
      <dgm:t>
        <a:bodyPr/>
        <a:lstStyle/>
        <a:p>
          <a:endParaRPr lang="it-IT"/>
        </a:p>
      </dgm:t>
    </dgm:pt>
    <dgm:pt modelId="{AB230214-1EFD-4A21-8E0F-276585D99626}" type="pres">
      <dgm:prSet presAssocID="{1D8B5C22-7E64-4CEC-B1D9-5A0326FF966A}" presName="sibTrans" presStyleCnt="0"/>
      <dgm:spPr/>
    </dgm:pt>
    <dgm:pt modelId="{3EE28EA7-6C05-4B50-BFCB-154A7E3000D7}" type="pres">
      <dgm:prSet presAssocID="{41FE43CA-31A3-4101-BEDB-77EF14023F64}" presName="node" presStyleLbl="node1" presStyleIdx="3" presStyleCnt="5" custLinFactNeighborX="-32771" custLinFactNeighborY="0">
        <dgm:presLayoutVars>
          <dgm:bulletEnabled val="1"/>
        </dgm:presLayoutVars>
      </dgm:prSet>
      <dgm:spPr/>
      <dgm:t>
        <a:bodyPr/>
        <a:lstStyle/>
        <a:p>
          <a:endParaRPr lang="it-IT"/>
        </a:p>
      </dgm:t>
    </dgm:pt>
    <dgm:pt modelId="{3C6D825E-03C4-40BE-9CC0-3A28DA1754DC}" type="pres">
      <dgm:prSet presAssocID="{20A10E6E-CAA5-42E4-BB3D-E02D9A33BEA0}" presName="sibTrans" presStyleCnt="0"/>
      <dgm:spPr/>
    </dgm:pt>
    <dgm:pt modelId="{576B96A9-6187-4383-A27E-DBE272A109E0}" type="pres">
      <dgm:prSet presAssocID="{AABC3096-ED04-4B5C-816D-944A4AD462DC}" presName="node" presStyleLbl="node1" presStyleIdx="4" presStyleCnt="5">
        <dgm:presLayoutVars>
          <dgm:bulletEnabled val="1"/>
        </dgm:presLayoutVars>
      </dgm:prSet>
      <dgm:spPr/>
      <dgm:t>
        <a:bodyPr/>
        <a:lstStyle/>
        <a:p>
          <a:endParaRPr lang="it-IT"/>
        </a:p>
      </dgm:t>
    </dgm:pt>
  </dgm:ptLst>
  <dgm:cxnLst>
    <dgm:cxn modelId="{64F893C1-43BC-431B-AB37-8E3390AAEAA5}" type="presOf" srcId="{41FE43CA-31A3-4101-BEDB-77EF14023F64}" destId="{3EE28EA7-6C05-4B50-BFCB-154A7E3000D7}" srcOrd="0" destOrd="0" presId="urn:microsoft.com/office/officeart/2005/8/layout/hList6"/>
    <dgm:cxn modelId="{1A982B09-1721-4E20-941A-DB62882F7479}" srcId="{2CF7B195-F778-4E5E-B527-77C2AA722B5C}" destId="{AABC3096-ED04-4B5C-816D-944A4AD462DC}" srcOrd="4" destOrd="0" parTransId="{AD39CC82-8E7F-4977-9B8C-B2ADA0241AEF}" sibTransId="{A16617E8-E050-4DA4-B682-053047BBABAE}"/>
    <dgm:cxn modelId="{459BA91F-0F17-48B4-8E47-0E20387BC0F2}" type="presOf" srcId="{B78C94DF-674B-4218-A3D5-92B8947D47BB}" destId="{7B10D3DA-83FC-4C33-A60E-E18851CC411C}" srcOrd="0" destOrd="0" presId="urn:microsoft.com/office/officeart/2005/8/layout/hList6"/>
    <dgm:cxn modelId="{56E8737B-B071-44D2-A905-7212B878F432}" type="presOf" srcId="{93B2D161-6A9D-435B-8E5D-8819138ED61F}" destId="{0833242F-A865-4053-9572-95138B22A41F}" srcOrd="0" destOrd="0" presId="urn:microsoft.com/office/officeart/2005/8/layout/hList6"/>
    <dgm:cxn modelId="{EDB994A5-8E6D-4AA2-B71E-3F49431FEE1C}" srcId="{2CF7B195-F778-4E5E-B527-77C2AA722B5C}" destId="{4C73A827-4A2E-4E89-B5AA-68F9538BF89C}" srcOrd="0" destOrd="0" parTransId="{BF9CCBDD-CD64-4C9B-8523-1A93112E5D39}" sibTransId="{4EE57E28-742F-4A6D-90DA-8ECD5465F63F}"/>
    <dgm:cxn modelId="{9C431532-2C51-43C3-89B2-CBB73E8CEC12}" type="presOf" srcId="{2CF7B195-F778-4E5E-B527-77C2AA722B5C}" destId="{B50D7651-0851-47B7-8B7A-458256562CDD}" srcOrd="0" destOrd="0" presId="urn:microsoft.com/office/officeart/2005/8/layout/hList6"/>
    <dgm:cxn modelId="{D16976C8-0939-4071-94FE-17CD5F6832B5}" srcId="{2CF7B195-F778-4E5E-B527-77C2AA722B5C}" destId="{41FE43CA-31A3-4101-BEDB-77EF14023F64}" srcOrd="3" destOrd="0" parTransId="{FDBE7CB8-0D1F-4856-AB4D-227323B0CF1A}" sibTransId="{20A10E6E-CAA5-42E4-BB3D-E02D9A33BEA0}"/>
    <dgm:cxn modelId="{B2E90F6B-DB76-4608-93BA-73EBC127B6B8}" srcId="{2CF7B195-F778-4E5E-B527-77C2AA722B5C}" destId="{93B2D161-6A9D-435B-8E5D-8819138ED61F}" srcOrd="2" destOrd="0" parTransId="{12C3ACAE-B0F2-47C4-8985-284C6ADC694B}" sibTransId="{1D8B5C22-7E64-4CEC-B1D9-5A0326FF966A}"/>
    <dgm:cxn modelId="{243BCABB-25DA-492A-BDDD-19C203827954}" type="presOf" srcId="{4C73A827-4A2E-4E89-B5AA-68F9538BF89C}" destId="{63B613AB-04FD-45AF-BE4F-F45036DEE2C2}" srcOrd="0" destOrd="0" presId="urn:microsoft.com/office/officeart/2005/8/layout/hList6"/>
    <dgm:cxn modelId="{E97E5477-203B-44FA-83E9-E14BD79C1ABB}" srcId="{2CF7B195-F778-4E5E-B527-77C2AA722B5C}" destId="{B78C94DF-674B-4218-A3D5-92B8947D47BB}" srcOrd="1" destOrd="0" parTransId="{D72FB91A-F60C-4E30-8513-5DF1241EE21A}" sibTransId="{52686225-19BD-4C5C-8BBE-CDED9328E229}"/>
    <dgm:cxn modelId="{0CAADB6E-5AE9-4540-938A-81CE5E7B95E4}" type="presOf" srcId="{AABC3096-ED04-4B5C-816D-944A4AD462DC}" destId="{576B96A9-6187-4383-A27E-DBE272A109E0}" srcOrd="0" destOrd="0" presId="urn:microsoft.com/office/officeart/2005/8/layout/hList6"/>
    <dgm:cxn modelId="{018E053B-20ED-48CA-BBBE-933949285DC2}" type="presParOf" srcId="{B50D7651-0851-47B7-8B7A-458256562CDD}" destId="{63B613AB-04FD-45AF-BE4F-F45036DEE2C2}" srcOrd="0" destOrd="0" presId="urn:microsoft.com/office/officeart/2005/8/layout/hList6"/>
    <dgm:cxn modelId="{7599B698-A6A3-42E8-8FA2-7C18CE6D4C38}" type="presParOf" srcId="{B50D7651-0851-47B7-8B7A-458256562CDD}" destId="{4486BD96-2F5A-4ED2-8A8D-F89949E06F18}" srcOrd="1" destOrd="0" presId="urn:microsoft.com/office/officeart/2005/8/layout/hList6"/>
    <dgm:cxn modelId="{ECF4C9C1-7191-4F19-8042-D6595C602FB9}" type="presParOf" srcId="{B50D7651-0851-47B7-8B7A-458256562CDD}" destId="{7B10D3DA-83FC-4C33-A60E-E18851CC411C}" srcOrd="2" destOrd="0" presId="urn:microsoft.com/office/officeart/2005/8/layout/hList6"/>
    <dgm:cxn modelId="{58F7833E-E03F-4517-95A5-8056F088BE0C}" type="presParOf" srcId="{B50D7651-0851-47B7-8B7A-458256562CDD}" destId="{691E7BDB-9D08-45EF-8BA2-5E4CD255EF14}" srcOrd="3" destOrd="0" presId="urn:microsoft.com/office/officeart/2005/8/layout/hList6"/>
    <dgm:cxn modelId="{B8B0E69A-62B9-473A-8DE4-B61E159E938D}" type="presParOf" srcId="{B50D7651-0851-47B7-8B7A-458256562CDD}" destId="{0833242F-A865-4053-9572-95138B22A41F}" srcOrd="4" destOrd="0" presId="urn:microsoft.com/office/officeart/2005/8/layout/hList6"/>
    <dgm:cxn modelId="{AAC656B7-883F-4104-A7CB-C4238FDF84D6}" type="presParOf" srcId="{B50D7651-0851-47B7-8B7A-458256562CDD}" destId="{AB230214-1EFD-4A21-8E0F-276585D99626}" srcOrd="5" destOrd="0" presId="urn:microsoft.com/office/officeart/2005/8/layout/hList6"/>
    <dgm:cxn modelId="{52BB0A0C-19B5-4ACC-8160-BFBCE18E93F7}" type="presParOf" srcId="{B50D7651-0851-47B7-8B7A-458256562CDD}" destId="{3EE28EA7-6C05-4B50-BFCB-154A7E3000D7}" srcOrd="6" destOrd="0" presId="urn:microsoft.com/office/officeart/2005/8/layout/hList6"/>
    <dgm:cxn modelId="{8475FD7E-E919-41BF-A1A7-D8629BD91D93}" type="presParOf" srcId="{B50D7651-0851-47B7-8B7A-458256562CDD}" destId="{3C6D825E-03C4-40BE-9CC0-3A28DA1754DC}" srcOrd="7" destOrd="0" presId="urn:microsoft.com/office/officeart/2005/8/layout/hList6"/>
    <dgm:cxn modelId="{7C693B92-EE37-41AC-8694-98F1A372C658}" type="presParOf" srcId="{B50D7651-0851-47B7-8B7A-458256562CDD}" destId="{576B96A9-6187-4383-A27E-DBE272A109E0}" srcOrd="8"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54FBF2-71B9-4D3C-A88B-EDD80DEA1604}"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it-IT"/>
        </a:p>
      </dgm:t>
    </dgm:pt>
    <dgm:pt modelId="{E5D23A39-2F0E-4067-8B11-8578830F291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2000" dirty="0" smtClean="0">
              <a:latin typeface="+mj-lt"/>
            </a:rPr>
            <a:t>Superamento della prospettiva della piena occupazione e della cosiddetta disoccupazione fisiologica (frizionale) (anni ‘90) verso la disoccupazione ciclica e la disoccupazione strutturale</a:t>
          </a:r>
        </a:p>
      </dgm:t>
    </dgm:pt>
    <dgm:pt modelId="{41F4F6EC-F445-4786-91B9-9F1FB9AADE8E}" type="parTrans" cxnId="{72A251DB-CDE5-4F8B-977C-7CB9071BF018}">
      <dgm:prSet/>
      <dgm:spPr/>
      <dgm:t>
        <a:bodyPr/>
        <a:lstStyle/>
        <a:p>
          <a:endParaRPr lang="it-IT">
            <a:latin typeface="+mj-lt"/>
          </a:endParaRPr>
        </a:p>
      </dgm:t>
    </dgm:pt>
    <dgm:pt modelId="{9B03A1F6-B4EF-492F-B902-BD4EAD230C45}" type="sibTrans" cxnId="{72A251DB-CDE5-4F8B-977C-7CB9071BF018}">
      <dgm:prSet/>
      <dgm:spPr/>
      <dgm:t>
        <a:bodyPr/>
        <a:lstStyle/>
        <a:p>
          <a:endParaRPr lang="it-IT">
            <a:latin typeface="+mj-lt"/>
          </a:endParaRPr>
        </a:p>
      </dgm:t>
    </dgm:pt>
    <dgm:pt modelId="{E76E6E3F-CAAC-463E-BEEA-7E9C50197463}">
      <dgm:prSet custT="1"/>
      <dgm:spPr/>
      <dgm:t>
        <a:bodyPr/>
        <a:lstStyle/>
        <a:p>
          <a:r>
            <a:rPr lang="it-IT" sz="2000" dirty="0" smtClean="0">
              <a:latin typeface="+mj-lt"/>
            </a:rPr>
            <a:t>Accelerazione dei processi di globalizzazione economica</a:t>
          </a:r>
          <a:endParaRPr lang="it-IT" sz="2000" dirty="0">
            <a:latin typeface="+mj-lt"/>
          </a:endParaRPr>
        </a:p>
      </dgm:t>
    </dgm:pt>
    <dgm:pt modelId="{8E9D8415-1DC1-458E-9A64-A1D8DFB8DAE0}" type="parTrans" cxnId="{43C0F15F-22F2-4941-B0A0-58969CE07510}">
      <dgm:prSet/>
      <dgm:spPr/>
      <dgm:t>
        <a:bodyPr/>
        <a:lstStyle/>
        <a:p>
          <a:endParaRPr lang="it-IT">
            <a:latin typeface="+mj-lt"/>
          </a:endParaRPr>
        </a:p>
      </dgm:t>
    </dgm:pt>
    <dgm:pt modelId="{0377960A-E8DF-43DC-859F-23BCC7471137}" type="sibTrans" cxnId="{43C0F15F-22F2-4941-B0A0-58969CE07510}">
      <dgm:prSet/>
      <dgm:spPr/>
      <dgm:t>
        <a:bodyPr/>
        <a:lstStyle/>
        <a:p>
          <a:endParaRPr lang="it-IT">
            <a:latin typeface="+mj-lt"/>
          </a:endParaRPr>
        </a:p>
      </dgm:t>
    </dgm:pt>
    <dgm:pt modelId="{85D700B2-0074-41AA-A67C-7568F50A2EA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2000" dirty="0" smtClean="0">
              <a:latin typeface="+mj-lt"/>
            </a:rPr>
            <a:t>Politiche di contenimento della spesa pubblica (anni ‘80-’90)</a:t>
          </a:r>
        </a:p>
        <a:p>
          <a:endParaRPr lang="it-IT" dirty="0">
            <a:latin typeface="+mj-lt"/>
          </a:endParaRPr>
        </a:p>
      </dgm:t>
    </dgm:pt>
    <dgm:pt modelId="{F0D2CFDD-692A-40A2-9BFE-9DDB7CAE4FF8}" type="parTrans" cxnId="{77BBE29D-B57D-476A-8AB8-E7073EA6A07D}">
      <dgm:prSet/>
      <dgm:spPr/>
      <dgm:t>
        <a:bodyPr/>
        <a:lstStyle/>
        <a:p>
          <a:endParaRPr lang="it-IT">
            <a:latin typeface="+mj-lt"/>
          </a:endParaRPr>
        </a:p>
      </dgm:t>
    </dgm:pt>
    <dgm:pt modelId="{ABF0E4E4-7F53-41BA-B4B6-10BEC952F197}" type="sibTrans" cxnId="{77BBE29D-B57D-476A-8AB8-E7073EA6A07D}">
      <dgm:prSet/>
      <dgm:spPr/>
      <dgm:t>
        <a:bodyPr/>
        <a:lstStyle/>
        <a:p>
          <a:endParaRPr lang="it-IT">
            <a:latin typeface="+mj-lt"/>
          </a:endParaRPr>
        </a:p>
      </dgm:t>
    </dgm:pt>
    <dgm:pt modelId="{BCEA73B5-E52C-4B9F-BBDD-12161CB2B39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2000" dirty="0" smtClean="0">
              <a:latin typeface="+mj-lt"/>
            </a:rPr>
            <a:t>Fine dell’ipotesi dello sviluppo illimitato (crisi petrolifera)</a:t>
          </a:r>
        </a:p>
        <a:p>
          <a:pPr defTabSz="666750">
            <a:lnSpc>
              <a:spcPct val="90000"/>
            </a:lnSpc>
            <a:spcBef>
              <a:spcPct val="0"/>
            </a:spcBef>
            <a:spcAft>
              <a:spcPct val="35000"/>
            </a:spcAft>
          </a:pPr>
          <a:endParaRPr lang="it-IT" dirty="0">
            <a:latin typeface="+mj-lt"/>
          </a:endParaRPr>
        </a:p>
      </dgm:t>
    </dgm:pt>
    <dgm:pt modelId="{18A17CF9-A599-4AEC-85B8-FB6521AF68A2}" type="parTrans" cxnId="{016EB086-7B0A-49FB-9A43-006E598350B2}">
      <dgm:prSet/>
      <dgm:spPr/>
      <dgm:t>
        <a:bodyPr/>
        <a:lstStyle/>
        <a:p>
          <a:endParaRPr lang="it-IT">
            <a:latin typeface="+mj-lt"/>
          </a:endParaRPr>
        </a:p>
      </dgm:t>
    </dgm:pt>
    <dgm:pt modelId="{B0CE779D-D94B-42A4-9DAD-753EA164FA53}" type="sibTrans" cxnId="{016EB086-7B0A-49FB-9A43-006E598350B2}">
      <dgm:prSet/>
      <dgm:spPr/>
      <dgm:t>
        <a:bodyPr/>
        <a:lstStyle/>
        <a:p>
          <a:endParaRPr lang="it-IT">
            <a:latin typeface="+mj-lt"/>
          </a:endParaRPr>
        </a:p>
      </dgm:t>
    </dgm:pt>
    <dgm:pt modelId="{040A8E9D-2B51-45BD-97B4-D8EB3634ACB8}" type="pres">
      <dgm:prSet presAssocID="{7654FBF2-71B9-4D3C-A88B-EDD80DEA1604}" presName="linear" presStyleCnt="0">
        <dgm:presLayoutVars>
          <dgm:animLvl val="lvl"/>
          <dgm:resizeHandles val="exact"/>
        </dgm:presLayoutVars>
      </dgm:prSet>
      <dgm:spPr/>
      <dgm:t>
        <a:bodyPr/>
        <a:lstStyle/>
        <a:p>
          <a:endParaRPr lang="it-IT"/>
        </a:p>
      </dgm:t>
    </dgm:pt>
    <dgm:pt modelId="{DBABC4B0-F0BF-4C78-94BD-2B06A11D8038}" type="pres">
      <dgm:prSet presAssocID="{BCEA73B5-E52C-4B9F-BBDD-12161CB2B39E}" presName="parentText" presStyleLbl="node1" presStyleIdx="0" presStyleCnt="4">
        <dgm:presLayoutVars>
          <dgm:chMax val="0"/>
          <dgm:bulletEnabled val="1"/>
        </dgm:presLayoutVars>
      </dgm:prSet>
      <dgm:spPr/>
      <dgm:t>
        <a:bodyPr/>
        <a:lstStyle/>
        <a:p>
          <a:endParaRPr lang="it-IT"/>
        </a:p>
      </dgm:t>
    </dgm:pt>
    <dgm:pt modelId="{45C7CBCF-800A-4C67-82D0-A37859D6F7DE}" type="pres">
      <dgm:prSet presAssocID="{B0CE779D-D94B-42A4-9DAD-753EA164FA53}" presName="spacer" presStyleCnt="0"/>
      <dgm:spPr/>
    </dgm:pt>
    <dgm:pt modelId="{61B14700-DD8F-40A3-8E1C-12EC7BF094C2}" type="pres">
      <dgm:prSet presAssocID="{85D700B2-0074-41AA-A67C-7568F50A2EA9}" presName="parentText" presStyleLbl="node1" presStyleIdx="1" presStyleCnt="4">
        <dgm:presLayoutVars>
          <dgm:chMax val="0"/>
          <dgm:bulletEnabled val="1"/>
        </dgm:presLayoutVars>
      </dgm:prSet>
      <dgm:spPr/>
      <dgm:t>
        <a:bodyPr/>
        <a:lstStyle/>
        <a:p>
          <a:endParaRPr lang="it-IT"/>
        </a:p>
      </dgm:t>
    </dgm:pt>
    <dgm:pt modelId="{C83A444F-9ACC-4AE4-91B4-1A569EB1523A}" type="pres">
      <dgm:prSet presAssocID="{ABF0E4E4-7F53-41BA-B4B6-10BEC952F197}" presName="spacer" presStyleCnt="0"/>
      <dgm:spPr/>
    </dgm:pt>
    <dgm:pt modelId="{4A5C1A23-74C9-4022-B4B7-A098F6700455}" type="pres">
      <dgm:prSet presAssocID="{E5D23A39-2F0E-4067-8B11-8578830F2919}" presName="parentText" presStyleLbl="node1" presStyleIdx="2" presStyleCnt="4">
        <dgm:presLayoutVars>
          <dgm:chMax val="0"/>
          <dgm:bulletEnabled val="1"/>
        </dgm:presLayoutVars>
      </dgm:prSet>
      <dgm:spPr/>
      <dgm:t>
        <a:bodyPr/>
        <a:lstStyle/>
        <a:p>
          <a:endParaRPr lang="it-IT"/>
        </a:p>
      </dgm:t>
    </dgm:pt>
    <dgm:pt modelId="{0612166A-6196-497F-A50A-13FC1A80C1D8}" type="pres">
      <dgm:prSet presAssocID="{9B03A1F6-B4EF-492F-B902-BD4EAD230C45}" presName="spacer" presStyleCnt="0"/>
      <dgm:spPr/>
    </dgm:pt>
    <dgm:pt modelId="{BD392875-5C30-477D-B9CF-598C5D83C60C}" type="pres">
      <dgm:prSet presAssocID="{E76E6E3F-CAAC-463E-BEEA-7E9C50197463}" presName="parentText" presStyleLbl="node1" presStyleIdx="3" presStyleCnt="4">
        <dgm:presLayoutVars>
          <dgm:chMax val="0"/>
          <dgm:bulletEnabled val="1"/>
        </dgm:presLayoutVars>
      </dgm:prSet>
      <dgm:spPr/>
      <dgm:t>
        <a:bodyPr/>
        <a:lstStyle/>
        <a:p>
          <a:endParaRPr lang="it-IT"/>
        </a:p>
      </dgm:t>
    </dgm:pt>
  </dgm:ptLst>
  <dgm:cxnLst>
    <dgm:cxn modelId="{016EB086-7B0A-49FB-9A43-006E598350B2}" srcId="{7654FBF2-71B9-4D3C-A88B-EDD80DEA1604}" destId="{BCEA73B5-E52C-4B9F-BBDD-12161CB2B39E}" srcOrd="0" destOrd="0" parTransId="{18A17CF9-A599-4AEC-85B8-FB6521AF68A2}" sibTransId="{B0CE779D-D94B-42A4-9DAD-753EA164FA53}"/>
    <dgm:cxn modelId="{7A5C0CEE-773D-4789-82DE-8523244F602A}" type="presOf" srcId="{7654FBF2-71B9-4D3C-A88B-EDD80DEA1604}" destId="{040A8E9D-2B51-45BD-97B4-D8EB3634ACB8}" srcOrd="0" destOrd="0" presId="urn:microsoft.com/office/officeart/2005/8/layout/vList2"/>
    <dgm:cxn modelId="{77BBE29D-B57D-476A-8AB8-E7073EA6A07D}" srcId="{7654FBF2-71B9-4D3C-A88B-EDD80DEA1604}" destId="{85D700B2-0074-41AA-A67C-7568F50A2EA9}" srcOrd="1" destOrd="0" parTransId="{F0D2CFDD-692A-40A2-9BFE-9DDB7CAE4FF8}" sibTransId="{ABF0E4E4-7F53-41BA-B4B6-10BEC952F197}"/>
    <dgm:cxn modelId="{F8D1554A-3C29-4491-8DDF-FF3F8811D14E}" type="presOf" srcId="{E76E6E3F-CAAC-463E-BEEA-7E9C50197463}" destId="{BD392875-5C30-477D-B9CF-598C5D83C60C}" srcOrd="0" destOrd="0" presId="urn:microsoft.com/office/officeart/2005/8/layout/vList2"/>
    <dgm:cxn modelId="{72A251DB-CDE5-4F8B-977C-7CB9071BF018}" srcId="{7654FBF2-71B9-4D3C-A88B-EDD80DEA1604}" destId="{E5D23A39-2F0E-4067-8B11-8578830F2919}" srcOrd="2" destOrd="0" parTransId="{41F4F6EC-F445-4786-91B9-9F1FB9AADE8E}" sibTransId="{9B03A1F6-B4EF-492F-B902-BD4EAD230C45}"/>
    <dgm:cxn modelId="{43C0F15F-22F2-4941-B0A0-58969CE07510}" srcId="{7654FBF2-71B9-4D3C-A88B-EDD80DEA1604}" destId="{E76E6E3F-CAAC-463E-BEEA-7E9C50197463}" srcOrd="3" destOrd="0" parTransId="{8E9D8415-1DC1-458E-9A64-A1D8DFB8DAE0}" sibTransId="{0377960A-E8DF-43DC-859F-23BCC7471137}"/>
    <dgm:cxn modelId="{0EE188A5-AACE-4447-8FBD-4FD85FAFC6D5}" type="presOf" srcId="{BCEA73B5-E52C-4B9F-BBDD-12161CB2B39E}" destId="{DBABC4B0-F0BF-4C78-94BD-2B06A11D8038}" srcOrd="0" destOrd="0" presId="urn:microsoft.com/office/officeart/2005/8/layout/vList2"/>
    <dgm:cxn modelId="{17C0DD9A-4A68-40B0-8645-0770FC3653E0}" type="presOf" srcId="{85D700B2-0074-41AA-A67C-7568F50A2EA9}" destId="{61B14700-DD8F-40A3-8E1C-12EC7BF094C2}" srcOrd="0" destOrd="0" presId="urn:microsoft.com/office/officeart/2005/8/layout/vList2"/>
    <dgm:cxn modelId="{AF8C71FD-344A-46DC-B583-0355FDBBA262}" type="presOf" srcId="{E5D23A39-2F0E-4067-8B11-8578830F2919}" destId="{4A5C1A23-74C9-4022-B4B7-A098F6700455}" srcOrd="0" destOrd="0" presId="urn:microsoft.com/office/officeart/2005/8/layout/vList2"/>
    <dgm:cxn modelId="{EE92BC24-61C7-4E4E-8549-803FF50C9844}" type="presParOf" srcId="{040A8E9D-2B51-45BD-97B4-D8EB3634ACB8}" destId="{DBABC4B0-F0BF-4C78-94BD-2B06A11D8038}" srcOrd="0" destOrd="0" presId="urn:microsoft.com/office/officeart/2005/8/layout/vList2"/>
    <dgm:cxn modelId="{BD881FF6-4B40-4637-9A9E-47ADB744EA28}" type="presParOf" srcId="{040A8E9D-2B51-45BD-97B4-D8EB3634ACB8}" destId="{45C7CBCF-800A-4C67-82D0-A37859D6F7DE}" srcOrd="1" destOrd="0" presId="urn:microsoft.com/office/officeart/2005/8/layout/vList2"/>
    <dgm:cxn modelId="{8F234DA9-E36F-429B-BB89-22F0EC9E76BE}" type="presParOf" srcId="{040A8E9D-2B51-45BD-97B4-D8EB3634ACB8}" destId="{61B14700-DD8F-40A3-8E1C-12EC7BF094C2}" srcOrd="2" destOrd="0" presId="urn:microsoft.com/office/officeart/2005/8/layout/vList2"/>
    <dgm:cxn modelId="{913D7E32-BA4F-45CB-9DC1-C502CEDA2693}" type="presParOf" srcId="{040A8E9D-2B51-45BD-97B4-D8EB3634ACB8}" destId="{C83A444F-9ACC-4AE4-91B4-1A569EB1523A}" srcOrd="3" destOrd="0" presId="urn:microsoft.com/office/officeart/2005/8/layout/vList2"/>
    <dgm:cxn modelId="{2A1B37FE-AF14-400B-A4B1-68FC32C1B28C}" type="presParOf" srcId="{040A8E9D-2B51-45BD-97B4-D8EB3634ACB8}" destId="{4A5C1A23-74C9-4022-B4B7-A098F6700455}" srcOrd="4" destOrd="0" presId="urn:microsoft.com/office/officeart/2005/8/layout/vList2"/>
    <dgm:cxn modelId="{F767B1FA-7A31-443A-8263-A0B5BB415015}" type="presParOf" srcId="{040A8E9D-2B51-45BD-97B4-D8EB3634ACB8}" destId="{0612166A-6196-497F-A50A-13FC1A80C1D8}" srcOrd="5" destOrd="0" presId="urn:microsoft.com/office/officeart/2005/8/layout/vList2"/>
    <dgm:cxn modelId="{4BCE7C22-CE63-46C3-876C-F99A7239FD51}" type="presParOf" srcId="{040A8E9D-2B51-45BD-97B4-D8EB3634ACB8}" destId="{BD392875-5C30-477D-B9CF-598C5D83C60C}"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915C61-7B44-4F1F-A2FA-B8DA28505F20}" type="doc">
      <dgm:prSet loTypeId="urn:microsoft.com/office/officeart/2005/8/layout/hList6" loCatId="list" qsTypeId="urn:microsoft.com/office/officeart/2005/8/quickstyle/3d2" qsCatId="3D" csTypeId="urn:microsoft.com/office/officeart/2005/8/colors/colorful1#8" csCatId="colorful" phldr="1"/>
      <dgm:spPr/>
      <dgm:t>
        <a:bodyPr/>
        <a:lstStyle/>
        <a:p>
          <a:endParaRPr lang="it-IT"/>
        </a:p>
      </dgm:t>
    </dgm:pt>
    <dgm:pt modelId="{9391EDEA-75A1-4349-8010-EEBF0E916E70}">
      <dgm:prSet phldrT="[Testo]"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endParaRPr lang="it-IT" sz="2000" dirty="0" smtClean="0">
            <a:latin typeface="+mj-lt"/>
          </a:endParaRPr>
        </a:p>
        <a:p>
          <a:pPr marL="0" marR="0" lvl="1" indent="0" defTabSz="914400" eaLnBrk="1" fontAlgn="auto" latinLnBrk="0" hangingPunct="1">
            <a:lnSpc>
              <a:spcPct val="100000"/>
            </a:lnSpc>
            <a:spcBef>
              <a:spcPts val="0"/>
            </a:spcBef>
            <a:spcAft>
              <a:spcPts val="0"/>
            </a:spcAft>
            <a:buClrTx/>
            <a:buSzTx/>
            <a:buFontTx/>
            <a:buNone/>
            <a:tabLst/>
            <a:defRPr/>
          </a:pPr>
          <a:r>
            <a:rPr lang="it-IT" sz="2400" b="1" dirty="0" smtClean="0">
              <a:latin typeface="+mj-lt"/>
            </a:rPr>
            <a:t>Ripresa lenta</a:t>
          </a:r>
        </a:p>
        <a:p>
          <a:pPr marL="0" marR="0" lvl="1" indent="0" defTabSz="914400" eaLnBrk="1" fontAlgn="auto" latinLnBrk="0" hangingPunct="1">
            <a:lnSpc>
              <a:spcPct val="100000"/>
            </a:lnSpc>
            <a:spcBef>
              <a:spcPts val="0"/>
            </a:spcBef>
            <a:spcAft>
              <a:spcPts val="0"/>
            </a:spcAft>
            <a:buClrTx/>
            <a:buSzTx/>
            <a:buFontTx/>
            <a:buNone/>
            <a:tabLst/>
            <a:defRPr/>
          </a:pPr>
          <a:endParaRPr lang="it-IT" sz="2000" dirty="0" smtClean="0">
            <a:latin typeface="+mj-lt"/>
          </a:endParaRPr>
        </a:p>
        <a:p>
          <a:pPr marL="0" marR="0" lvl="1" indent="0" defTabSz="914400" eaLnBrk="1" fontAlgn="auto" latinLnBrk="0" hangingPunct="1">
            <a:lnSpc>
              <a:spcPct val="100000"/>
            </a:lnSpc>
            <a:spcBef>
              <a:spcPts val="0"/>
            </a:spcBef>
            <a:spcAft>
              <a:spcPts val="0"/>
            </a:spcAft>
            <a:buClrTx/>
            <a:buSzTx/>
            <a:buFontTx/>
            <a:buNone/>
            <a:tabLst/>
            <a:defRPr/>
          </a:pPr>
          <a:r>
            <a:rPr lang="it-IT" sz="2000" dirty="0" smtClean="0">
              <a:latin typeface="+mj-lt"/>
            </a:rPr>
            <a:t>minori profitti </a:t>
          </a:r>
        </a:p>
        <a:p>
          <a:pPr marL="0" marR="0" lvl="1" indent="0" defTabSz="914400" eaLnBrk="1" fontAlgn="auto" latinLnBrk="0" hangingPunct="1">
            <a:lnSpc>
              <a:spcPct val="100000"/>
            </a:lnSpc>
            <a:spcBef>
              <a:spcPts val="0"/>
            </a:spcBef>
            <a:spcAft>
              <a:spcPts val="0"/>
            </a:spcAft>
            <a:buClrTx/>
            <a:buSzTx/>
            <a:buFontTx/>
            <a:buNone/>
            <a:tabLst/>
            <a:defRPr/>
          </a:pPr>
          <a:r>
            <a:rPr lang="it-IT" sz="2000" dirty="0" smtClean="0">
              <a:latin typeface="+mj-lt"/>
            </a:rPr>
            <a:t>minore nuova occupazione crescente disoccupazione</a:t>
          </a:r>
        </a:p>
        <a:p>
          <a:pPr marL="0" marR="0" lvl="1" indent="0" defTabSz="914400" eaLnBrk="1" fontAlgn="auto" latinLnBrk="0" hangingPunct="1">
            <a:lnSpc>
              <a:spcPct val="100000"/>
            </a:lnSpc>
            <a:spcBef>
              <a:spcPts val="0"/>
            </a:spcBef>
            <a:spcAft>
              <a:spcPts val="0"/>
            </a:spcAft>
            <a:buClrTx/>
            <a:buSzTx/>
            <a:buFontTx/>
            <a:buNone/>
            <a:tabLst/>
            <a:defRPr/>
          </a:pPr>
          <a:r>
            <a:rPr lang="it-IT" sz="2000" dirty="0" smtClean="0">
              <a:latin typeface="+mj-lt"/>
            </a:rPr>
            <a:t>riduzione degli importi dei redditi da lavoro</a:t>
          </a:r>
        </a:p>
        <a:p>
          <a:pPr defTabSz="1733550">
            <a:lnSpc>
              <a:spcPct val="90000"/>
            </a:lnSpc>
            <a:spcBef>
              <a:spcPct val="0"/>
            </a:spcBef>
            <a:spcAft>
              <a:spcPct val="35000"/>
            </a:spcAft>
          </a:pPr>
          <a:endParaRPr lang="it-IT" sz="2000" dirty="0">
            <a:latin typeface="+mj-lt"/>
          </a:endParaRPr>
        </a:p>
      </dgm:t>
    </dgm:pt>
    <dgm:pt modelId="{987AE2DD-267A-4F94-93E3-80C044921A44}" type="parTrans" cxnId="{0CAD681A-AD83-43A5-8D12-A6103C869ABD}">
      <dgm:prSet/>
      <dgm:spPr/>
      <dgm:t>
        <a:bodyPr/>
        <a:lstStyle/>
        <a:p>
          <a:endParaRPr lang="it-IT">
            <a:latin typeface="+mj-lt"/>
          </a:endParaRPr>
        </a:p>
      </dgm:t>
    </dgm:pt>
    <dgm:pt modelId="{19C01D01-529A-4691-A1FD-C39BD8F27718}" type="sibTrans" cxnId="{0CAD681A-AD83-43A5-8D12-A6103C869ABD}">
      <dgm:prSet/>
      <dgm:spPr/>
      <dgm:t>
        <a:bodyPr/>
        <a:lstStyle/>
        <a:p>
          <a:endParaRPr lang="it-IT">
            <a:latin typeface="+mj-lt"/>
          </a:endParaRPr>
        </a:p>
      </dgm:t>
    </dgm:pt>
    <dgm:pt modelId="{69041D94-9E50-4CF0-96C7-7F3924C4A862}">
      <dgm:prSet phldrT="[Testo]"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endParaRPr lang="it-IT" sz="2000" b="1" dirty="0" smtClean="0">
            <a:latin typeface="+mj-lt"/>
          </a:endParaRPr>
        </a:p>
        <a:p>
          <a:pPr marL="0" marR="0" lvl="1" indent="0" defTabSz="914400" eaLnBrk="1" fontAlgn="auto" latinLnBrk="0" hangingPunct="1">
            <a:lnSpc>
              <a:spcPct val="100000"/>
            </a:lnSpc>
            <a:spcBef>
              <a:spcPts val="0"/>
            </a:spcBef>
            <a:spcAft>
              <a:spcPts val="0"/>
            </a:spcAft>
            <a:buClrTx/>
            <a:buSzTx/>
            <a:buFontTx/>
            <a:buNone/>
            <a:tabLst/>
            <a:defRPr/>
          </a:pPr>
          <a:r>
            <a:rPr lang="it-IT" sz="2400" b="1" dirty="0" smtClean="0">
              <a:latin typeface="+mj-lt"/>
            </a:rPr>
            <a:t>Modifica dei sistemi di protezione sociale</a:t>
          </a:r>
        </a:p>
        <a:p>
          <a:pPr marL="0" marR="0" lvl="1" indent="0" defTabSz="914400" eaLnBrk="1" fontAlgn="auto" latinLnBrk="0" hangingPunct="1">
            <a:lnSpc>
              <a:spcPct val="100000"/>
            </a:lnSpc>
            <a:spcBef>
              <a:spcPts val="0"/>
            </a:spcBef>
            <a:spcAft>
              <a:spcPts val="0"/>
            </a:spcAft>
            <a:buClrTx/>
            <a:buSzTx/>
            <a:buFontTx/>
            <a:buNone/>
            <a:tabLst/>
            <a:defRPr/>
          </a:pPr>
          <a:endParaRPr lang="it-IT" sz="2000" dirty="0" smtClean="0">
            <a:latin typeface="+mj-lt"/>
          </a:endParaRPr>
        </a:p>
        <a:p>
          <a:pPr marL="0" marR="0" lvl="1" indent="0" defTabSz="914400" eaLnBrk="1" fontAlgn="auto" latinLnBrk="0" hangingPunct="1">
            <a:lnSpc>
              <a:spcPct val="100000"/>
            </a:lnSpc>
            <a:spcBef>
              <a:spcPts val="0"/>
            </a:spcBef>
            <a:spcAft>
              <a:spcPts val="0"/>
            </a:spcAft>
            <a:buClrTx/>
            <a:buSzTx/>
            <a:buFontTx/>
            <a:buNone/>
            <a:tabLst/>
            <a:defRPr/>
          </a:pPr>
          <a:r>
            <a:rPr lang="it-IT" sz="2000" dirty="0" smtClean="0">
              <a:latin typeface="+mj-lt"/>
            </a:rPr>
            <a:t>sia per contenere gli effetti </a:t>
          </a:r>
          <a:r>
            <a:rPr lang="it-IT" sz="2000" dirty="0" err="1" smtClean="0">
              <a:latin typeface="+mj-lt"/>
            </a:rPr>
            <a:t>distorsivi</a:t>
          </a:r>
          <a:r>
            <a:rPr lang="it-IT" sz="2000" dirty="0" smtClean="0">
              <a:latin typeface="+mj-lt"/>
            </a:rPr>
            <a:t> sul mercato del lavoro, sia per le minori risorse della fiscalità generale</a:t>
          </a:r>
        </a:p>
        <a:p>
          <a:pPr defTabSz="666750">
            <a:lnSpc>
              <a:spcPct val="90000"/>
            </a:lnSpc>
            <a:spcBef>
              <a:spcPct val="0"/>
            </a:spcBef>
            <a:spcAft>
              <a:spcPct val="35000"/>
            </a:spcAft>
          </a:pPr>
          <a:endParaRPr lang="it-IT" sz="2000" dirty="0">
            <a:latin typeface="+mj-lt"/>
          </a:endParaRPr>
        </a:p>
      </dgm:t>
    </dgm:pt>
    <dgm:pt modelId="{D13BF793-4345-4DDA-AC40-81C04001F3E6}" type="parTrans" cxnId="{9F1A164C-2A4E-4616-A4CA-6A9DD4D6215C}">
      <dgm:prSet/>
      <dgm:spPr/>
      <dgm:t>
        <a:bodyPr/>
        <a:lstStyle/>
        <a:p>
          <a:endParaRPr lang="it-IT">
            <a:latin typeface="+mj-lt"/>
          </a:endParaRPr>
        </a:p>
      </dgm:t>
    </dgm:pt>
    <dgm:pt modelId="{6963E533-738B-40F3-8278-444735BD7218}" type="sibTrans" cxnId="{9F1A164C-2A4E-4616-A4CA-6A9DD4D6215C}">
      <dgm:prSet/>
      <dgm:spPr/>
      <dgm:t>
        <a:bodyPr/>
        <a:lstStyle/>
        <a:p>
          <a:endParaRPr lang="it-IT">
            <a:latin typeface="+mj-lt"/>
          </a:endParaRPr>
        </a:p>
      </dgm:t>
    </dgm:pt>
    <dgm:pt modelId="{C9EF4041-AE1C-4F05-BB7A-5EE856E081E9}" type="pres">
      <dgm:prSet presAssocID="{23915C61-7B44-4F1F-A2FA-B8DA28505F20}" presName="Name0" presStyleCnt="0">
        <dgm:presLayoutVars>
          <dgm:dir/>
          <dgm:resizeHandles val="exact"/>
        </dgm:presLayoutVars>
      </dgm:prSet>
      <dgm:spPr/>
      <dgm:t>
        <a:bodyPr/>
        <a:lstStyle/>
        <a:p>
          <a:endParaRPr lang="it-IT"/>
        </a:p>
      </dgm:t>
    </dgm:pt>
    <dgm:pt modelId="{9A76D0AB-B5E6-41AF-8554-38C4988721C8}" type="pres">
      <dgm:prSet presAssocID="{9391EDEA-75A1-4349-8010-EEBF0E916E70}" presName="node" presStyleLbl="node1" presStyleIdx="0" presStyleCnt="2">
        <dgm:presLayoutVars>
          <dgm:bulletEnabled val="1"/>
        </dgm:presLayoutVars>
      </dgm:prSet>
      <dgm:spPr/>
      <dgm:t>
        <a:bodyPr/>
        <a:lstStyle/>
        <a:p>
          <a:endParaRPr lang="it-IT"/>
        </a:p>
      </dgm:t>
    </dgm:pt>
    <dgm:pt modelId="{E530D497-E5F7-4011-9DDE-F2F4D41A265B}" type="pres">
      <dgm:prSet presAssocID="{19C01D01-529A-4691-A1FD-C39BD8F27718}" presName="sibTrans" presStyleCnt="0"/>
      <dgm:spPr/>
      <dgm:t>
        <a:bodyPr/>
        <a:lstStyle/>
        <a:p>
          <a:endParaRPr lang="it-IT"/>
        </a:p>
      </dgm:t>
    </dgm:pt>
    <dgm:pt modelId="{0AEA5C6A-97CF-43ED-AC90-8574A640EECE}" type="pres">
      <dgm:prSet presAssocID="{69041D94-9E50-4CF0-96C7-7F3924C4A862}" presName="node" presStyleLbl="node1" presStyleIdx="1" presStyleCnt="2">
        <dgm:presLayoutVars>
          <dgm:bulletEnabled val="1"/>
        </dgm:presLayoutVars>
      </dgm:prSet>
      <dgm:spPr/>
      <dgm:t>
        <a:bodyPr/>
        <a:lstStyle/>
        <a:p>
          <a:endParaRPr lang="it-IT"/>
        </a:p>
      </dgm:t>
    </dgm:pt>
  </dgm:ptLst>
  <dgm:cxnLst>
    <dgm:cxn modelId="{0CAD681A-AD83-43A5-8D12-A6103C869ABD}" srcId="{23915C61-7B44-4F1F-A2FA-B8DA28505F20}" destId="{9391EDEA-75A1-4349-8010-EEBF0E916E70}" srcOrd="0" destOrd="0" parTransId="{987AE2DD-267A-4F94-93E3-80C044921A44}" sibTransId="{19C01D01-529A-4691-A1FD-C39BD8F27718}"/>
    <dgm:cxn modelId="{CE50921A-BF64-4167-88E6-5A0296F598A1}" type="presOf" srcId="{23915C61-7B44-4F1F-A2FA-B8DA28505F20}" destId="{C9EF4041-AE1C-4F05-BB7A-5EE856E081E9}" srcOrd="0" destOrd="0" presId="urn:microsoft.com/office/officeart/2005/8/layout/hList6"/>
    <dgm:cxn modelId="{9F1A164C-2A4E-4616-A4CA-6A9DD4D6215C}" srcId="{23915C61-7B44-4F1F-A2FA-B8DA28505F20}" destId="{69041D94-9E50-4CF0-96C7-7F3924C4A862}" srcOrd="1" destOrd="0" parTransId="{D13BF793-4345-4DDA-AC40-81C04001F3E6}" sibTransId="{6963E533-738B-40F3-8278-444735BD7218}"/>
    <dgm:cxn modelId="{19E44130-2B1B-4914-B7E3-1D75ED5FA2F8}" type="presOf" srcId="{9391EDEA-75A1-4349-8010-EEBF0E916E70}" destId="{9A76D0AB-B5E6-41AF-8554-38C4988721C8}" srcOrd="0" destOrd="0" presId="urn:microsoft.com/office/officeart/2005/8/layout/hList6"/>
    <dgm:cxn modelId="{FEC24FB5-FABB-4EA3-865D-E644136A32D0}" type="presOf" srcId="{69041D94-9E50-4CF0-96C7-7F3924C4A862}" destId="{0AEA5C6A-97CF-43ED-AC90-8574A640EECE}" srcOrd="0" destOrd="0" presId="urn:microsoft.com/office/officeart/2005/8/layout/hList6"/>
    <dgm:cxn modelId="{4487DA07-C316-4DA0-9BE1-22E1CCBB63A6}" type="presParOf" srcId="{C9EF4041-AE1C-4F05-BB7A-5EE856E081E9}" destId="{9A76D0AB-B5E6-41AF-8554-38C4988721C8}" srcOrd="0" destOrd="0" presId="urn:microsoft.com/office/officeart/2005/8/layout/hList6"/>
    <dgm:cxn modelId="{4A9E3B70-6D5A-418C-B47C-AF1D085EE0DF}" type="presParOf" srcId="{C9EF4041-AE1C-4F05-BB7A-5EE856E081E9}" destId="{E530D497-E5F7-4011-9DDE-F2F4D41A265B}" srcOrd="1" destOrd="0" presId="urn:microsoft.com/office/officeart/2005/8/layout/hList6"/>
    <dgm:cxn modelId="{E5C01DE0-26AB-4123-A422-49108C789E8C}" type="presParOf" srcId="{C9EF4041-AE1C-4F05-BB7A-5EE856E081E9}" destId="{0AEA5C6A-97CF-43ED-AC90-8574A640EECE}"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24664E-6215-4819-9546-D75189AB2BEC}" type="doc">
      <dgm:prSet loTypeId="urn:microsoft.com/office/officeart/2005/8/layout/equation2" loCatId="relationship" qsTypeId="urn:microsoft.com/office/officeart/2005/8/quickstyle/3d1" qsCatId="3D" csTypeId="urn:microsoft.com/office/officeart/2005/8/colors/colorful2" csCatId="colorful" phldr="1"/>
      <dgm:spPr/>
    </dgm:pt>
    <dgm:pt modelId="{742DBA9E-8979-4C4A-8711-B7D7C29F5D27}">
      <dgm:prSet phldrT="[Testo]"/>
      <dgm:spPr/>
      <dgm:t>
        <a:bodyPr/>
        <a:lstStyle/>
        <a:p>
          <a:r>
            <a:rPr lang="it-IT" dirty="0" smtClean="0">
              <a:latin typeface="+mn-lt"/>
            </a:rPr>
            <a:t>Contrazione risorse per il sociale</a:t>
          </a:r>
          <a:endParaRPr lang="it-IT" dirty="0">
            <a:latin typeface="+mn-lt"/>
          </a:endParaRPr>
        </a:p>
      </dgm:t>
    </dgm:pt>
    <dgm:pt modelId="{CA219F4F-84F0-4DC6-A8CA-18D86A76C6E7}" type="parTrans" cxnId="{7B792416-268D-4B93-A0E9-9896C45722F2}">
      <dgm:prSet/>
      <dgm:spPr/>
      <dgm:t>
        <a:bodyPr/>
        <a:lstStyle/>
        <a:p>
          <a:endParaRPr lang="it-IT">
            <a:latin typeface="+mn-lt"/>
          </a:endParaRPr>
        </a:p>
      </dgm:t>
    </dgm:pt>
    <dgm:pt modelId="{DDBAE113-13D4-4378-8578-ED548EDA9BD3}" type="sibTrans" cxnId="{7B792416-268D-4B93-A0E9-9896C45722F2}">
      <dgm:prSet/>
      <dgm:spPr/>
      <dgm:t>
        <a:bodyPr/>
        <a:lstStyle/>
        <a:p>
          <a:endParaRPr lang="it-IT">
            <a:latin typeface="+mn-lt"/>
          </a:endParaRPr>
        </a:p>
      </dgm:t>
    </dgm:pt>
    <dgm:pt modelId="{F3BF5BAB-6534-489D-997C-E6221FBD7F60}">
      <dgm:prSet phldrT="[Testo]"/>
      <dgm:spPr/>
      <dgm:t>
        <a:bodyPr/>
        <a:lstStyle/>
        <a:p>
          <a:r>
            <a:rPr lang="it-IT" dirty="0" smtClean="0">
              <a:latin typeface="+mn-lt"/>
            </a:rPr>
            <a:t>Aumento tassazione indiretta da parte degli enti locali</a:t>
          </a:r>
          <a:endParaRPr lang="it-IT" dirty="0">
            <a:latin typeface="+mn-lt"/>
          </a:endParaRPr>
        </a:p>
      </dgm:t>
    </dgm:pt>
    <dgm:pt modelId="{B4D18CDB-F5C5-4C28-ACF9-B559C0F72DBE}" type="parTrans" cxnId="{A6932D0F-2030-4D06-80DA-43604C92017A}">
      <dgm:prSet/>
      <dgm:spPr/>
      <dgm:t>
        <a:bodyPr/>
        <a:lstStyle/>
        <a:p>
          <a:endParaRPr lang="it-IT">
            <a:latin typeface="+mn-lt"/>
          </a:endParaRPr>
        </a:p>
      </dgm:t>
    </dgm:pt>
    <dgm:pt modelId="{F3C3AFA8-93F9-4E81-91F8-80B19B9198A6}" type="sibTrans" cxnId="{A6932D0F-2030-4D06-80DA-43604C92017A}">
      <dgm:prSet/>
      <dgm:spPr/>
      <dgm:t>
        <a:bodyPr/>
        <a:lstStyle/>
        <a:p>
          <a:endParaRPr lang="it-IT">
            <a:latin typeface="+mn-lt"/>
          </a:endParaRPr>
        </a:p>
      </dgm:t>
    </dgm:pt>
    <dgm:pt modelId="{7A0FC896-83AC-4AAD-9E54-5DC25E3BDCBB}">
      <dgm:prSet phldrT="[Testo]"/>
      <dgm:spPr/>
      <dgm:t>
        <a:bodyPr/>
        <a:lstStyle/>
        <a:p>
          <a:r>
            <a:rPr lang="it-IT" dirty="0" smtClean="0">
              <a:latin typeface="+mn-lt"/>
            </a:rPr>
            <a:t>Modifica dinamiche di sussidiarietà</a:t>
          </a:r>
          <a:endParaRPr lang="it-IT" dirty="0">
            <a:latin typeface="+mn-lt"/>
          </a:endParaRPr>
        </a:p>
      </dgm:t>
    </dgm:pt>
    <dgm:pt modelId="{06ADE7E3-C6C6-463F-BD5D-577E68FB2335}" type="parTrans" cxnId="{80FD4187-99C7-447C-BF20-F6F255E3AD60}">
      <dgm:prSet/>
      <dgm:spPr/>
      <dgm:t>
        <a:bodyPr/>
        <a:lstStyle/>
        <a:p>
          <a:endParaRPr lang="it-IT">
            <a:latin typeface="+mn-lt"/>
          </a:endParaRPr>
        </a:p>
      </dgm:t>
    </dgm:pt>
    <dgm:pt modelId="{0F104911-7EDB-4B91-8A2E-CF9E8790A62D}" type="sibTrans" cxnId="{80FD4187-99C7-447C-BF20-F6F255E3AD60}">
      <dgm:prSet/>
      <dgm:spPr/>
      <dgm:t>
        <a:bodyPr/>
        <a:lstStyle/>
        <a:p>
          <a:endParaRPr lang="it-IT">
            <a:latin typeface="+mn-lt"/>
          </a:endParaRPr>
        </a:p>
      </dgm:t>
    </dgm:pt>
    <dgm:pt modelId="{0387E223-0FC6-400D-8739-2EA47996BC40}" type="pres">
      <dgm:prSet presAssocID="{0824664E-6215-4819-9546-D75189AB2BEC}" presName="Name0" presStyleCnt="0">
        <dgm:presLayoutVars>
          <dgm:dir/>
          <dgm:resizeHandles val="exact"/>
        </dgm:presLayoutVars>
      </dgm:prSet>
      <dgm:spPr/>
    </dgm:pt>
    <dgm:pt modelId="{F1631359-D323-4781-BC8A-65EAD21AD9D9}" type="pres">
      <dgm:prSet presAssocID="{0824664E-6215-4819-9546-D75189AB2BEC}" presName="vNodes" presStyleCnt="0"/>
      <dgm:spPr/>
    </dgm:pt>
    <dgm:pt modelId="{6AEFF978-4F2B-48FB-9352-03A313D09C22}" type="pres">
      <dgm:prSet presAssocID="{742DBA9E-8979-4C4A-8711-B7D7C29F5D27}" presName="node" presStyleLbl="node1" presStyleIdx="0" presStyleCnt="3">
        <dgm:presLayoutVars>
          <dgm:bulletEnabled val="1"/>
        </dgm:presLayoutVars>
      </dgm:prSet>
      <dgm:spPr/>
      <dgm:t>
        <a:bodyPr/>
        <a:lstStyle/>
        <a:p>
          <a:endParaRPr lang="it-IT"/>
        </a:p>
      </dgm:t>
    </dgm:pt>
    <dgm:pt modelId="{C5E7D282-6388-4689-944D-3CE6E21D175E}" type="pres">
      <dgm:prSet presAssocID="{DDBAE113-13D4-4378-8578-ED548EDA9BD3}" presName="spacerT" presStyleCnt="0"/>
      <dgm:spPr/>
    </dgm:pt>
    <dgm:pt modelId="{E4B86CA6-59CD-4D78-8294-4685EA9D71C5}" type="pres">
      <dgm:prSet presAssocID="{DDBAE113-13D4-4378-8578-ED548EDA9BD3}" presName="sibTrans" presStyleLbl="sibTrans2D1" presStyleIdx="0" presStyleCnt="2"/>
      <dgm:spPr/>
      <dgm:t>
        <a:bodyPr/>
        <a:lstStyle/>
        <a:p>
          <a:endParaRPr lang="it-IT"/>
        </a:p>
      </dgm:t>
    </dgm:pt>
    <dgm:pt modelId="{A4BF3DA8-12C7-4B40-A05B-204DF09C1D4F}" type="pres">
      <dgm:prSet presAssocID="{DDBAE113-13D4-4378-8578-ED548EDA9BD3}" presName="spacerB" presStyleCnt="0"/>
      <dgm:spPr/>
    </dgm:pt>
    <dgm:pt modelId="{D8EF3707-43F0-47A2-9D32-4257BADC3077}" type="pres">
      <dgm:prSet presAssocID="{F3BF5BAB-6534-489D-997C-E6221FBD7F60}" presName="node" presStyleLbl="node1" presStyleIdx="1" presStyleCnt="3">
        <dgm:presLayoutVars>
          <dgm:bulletEnabled val="1"/>
        </dgm:presLayoutVars>
      </dgm:prSet>
      <dgm:spPr/>
      <dgm:t>
        <a:bodyPr/>
        <a:lstStyle/>
        <a:p>
          <a:endParaRPr lang="it-IT"/>
        </a:p>
      </dgm:t>
    </dgm:pt>
    <dgm:pt modelId="{ED5A4231-6649-4800-A7DD-BE6E9296DFB2}" type="pres">
      <dgm:prSet presAssocID="{0824664E-6215-4819-9546-D75189AB2BEC}" presName="sibTransLast" presStyleLbl="sibTrans2D1" presStyleIdx="1" presStyleCnt="2"/>
      <dgm:spPr/>
      <dgm:t>
        <a:bodyPr/>
        <a:lstStyle/>
        <a:p>
          <a:endParaRPr lang="it-IT"/>
        </a:p>
      </dgm:t>
    </dgm:pt>
    <dgm:pt modelId="{57FFF45B-3C07-4C80-A4A7-F72C2E5FBEBE}" type="pres">
      <dgm:prSet presAssocID="{0824664E-6215-4819-9546-D75189AB2BEC}" presName="connectorText" presStyleLbl="sibTrans2D1" presStyleIdx="1" presStyleCnt="2"/>
      <dgm:spPr/>
      <dgm:t>
        <a:bodyPr/>
        <a:lstStyle/>
        <a:p>
          <a:endParaRPr lang="it-IT"/>
        </a:p>
      </dgm:t>
    </dgm:pt>
    <dgm:pt modelId="{FA71B86E-A888-408E-A541-784AB80B066F}" type="pres">
      <dgm:prSet presAssocID="{0824664E-6215-4819-9546-D75189AB2BEC}" presName="lastNode" presStyleLbl="node1" presStyleIdx="2" presStyleCnt="3">
        <dgm:presLayoutVars>
          <dgm:bulletEnabled val="1"/>
        </dgm:presLayoutVars>
      </dgm:prSet>
      <dgm:spPr/>
      <dgm:t>
        <a:bodyPr/>
        <a:lstStyle/>
        <a:p>
          <a:endParaRPr lang="it-IT"/>
        </a:p>
      </dgm:t>
    </dgm:pt>
  </dgm:ptLst>
  <dgm:cxnLst>
    <dgm:cxn modelId="{CB0CE4EE-6E50-45E9-8CAA-ECC6D0ABD983}" type="presOf" srcId="{DDBAE113-13D4-4378-8578-ED548EDA9BD3}" destId="{E4B86CA6-59CD-4D78-8294-4685EA9D71C5}" srcOrd="0" destOrd="0" presId="urn:microsoft.com/office/officeart/2005/8/layout/equation2"/>
    <dgm:cxn modelId="{A777F735-548C-4C02-8069-2D426742E7F1}" type="presOf" srcId="{F3C3AFA8-93F9-4E81-91F8-80B19B9198A6}" destId="{ED5A4231-6649-4800-A7DD-BE6E9296DFB2}" srcOrd="0" destOrd="0" presId="urn:microsoft.com/office/officeart/2005/8/layout/equation2"/>
    <dgm:cxn modelId="{0219D72E-ED91-4810-A999-6552DC5BCFC8}" type="presOf" srcId="{F3C3AFA8-93F9-4E81-91F8-80B19B9198A6}" destId="{57FFF45B-3C07-4C80-A4A7-F72C2E5FBEBE}" srcOrd="1" destOrd="0" presId="urn:microsoft.com/office/officeart/2005/8/layout/equation2"/>
    <dgm:cxn modelId="{5CEC6A49-2B25-4C56-B509-FBFFDBCB3D70}" type="presOf" srcId="{7A0FC896-83AC-4AAD-9E54-5DC25E3BDCBB}" destId="{FA71B86E-A888-408E-A541-784AB80B066F}" srcOrd="0" destOrd="0" presId="urn:microsoft.com/office/officeart/2005/8/layout/equation2"/>
    <dgm:cxn modelId="{7B792416-268D-4B93-A0E9-9896C45722F2}" srcId="{0824664E-6215-4819-9546-D75189AB2BEC}" destId="{742DBA9E-8979-4C4A-8711-B7D7C29F5D27}" srcOrd="0" destOrd="0" parTransId="{CA219F4F-84F0-4DC6-A8CA-18D86A76C6E7}" sibTransId="{DDBAE113-13D4-4378-8578-ED548EDA9BD3}"/>
    <dgm:cxn modelId="{F1123006-DAF6-4E7B-ACC7-F91C84FD9268}" type="presOf" srcId="{F3BF5BAB-6534-489D-997C-E6221FBD7F60}" destId="{D8EF3707-43F0-47A2-9D32-4257BADC3077}" srcOrd="0" destOrd="0" presId="urn:microsoft.com/office/officeart/2005/8/layout/equation2"/>
    <dgm:cxn modelId="{80FD4187-99C7-447C-BF20-F6F255E3AD60}" srcId="{0824664E-6215-4819-9546-D75189AB2BEC}" destId="{7A0FC896-83AC-4AAD-9E54-5DC25E3BDCBB}" srcOrd="2" destOrd="0" parTransId="{06ADE7E3-C6C6-463F-BD5D-577E68FB2335}" sibTransId="{0F104911-7EDB-4B91-8A2E-CF9E8790A62D}"/>
    <dgm:cxn modelId="{77D84737-4C2E-4F91-94FA-8E6B3CFDB7FD}" type="presOf" srcId="{742DBA9E-8979-4C4A-8711-B7D7C29F5D27}" destId="{6AEFF978-4F2B-48FB-9352-03A313D09C22}" srcOrd="0" destOrd="0" presId="urn:microsoft.com/office/officeart/2005/8/layout/equation2"/>
    <dgm:cxn modelId="{A6932D0F-2030-4D06-80DA-43604C92017A}" srcId="{0824664E-6215-4819-9546-D75189AB2BEC}" destId="{F3BF5BAB-6534-489D-997C-E6221FBD7F60}" srcOrd="1" destOrd="0" parTransId="{B4D18CDB-F5C5-4C28-ACF9-B559C0F72DBE}" sibTransId="{F3C3AFA8-93F9-4E81-91F8-80B19B9198A6}"/>
    <dgm:cxn modelId="{B2C52266-649B-4B4E-8969-9B46AF18AB0F}" type="presOf" srcId="{0824664E-6215-4819-9546-D75189AB2BEC}" destId="{0387E223-0FC6-400D-8739-2EA47996BC40}" srcOrd="0" destOrd="0" presId="urn:microsoft.com/office/officeart/2005/8/layout/equation2"/>
    <dgm:cxn modelId="{599930C5-D58D-4A5A-9496-9D0E94F964E7}" type="presParOf" srcId="{0387E223-0FC6-400D-8739-2EA47996BC40}" destId="{F1631359-D323-4781-BC8A-65EAD21AD9D9}" srcOrd="0" destOrd="0" presId="urn:microsoft.com/office/officeart/2005/8/layout/equation2"/>
    <dgm:cxn modelId="{D7910BC0-6030-40B7-AF90-A7FED7E3DE58}" type="presParOf" srcId="{F1631359-D323-4781-BC8A-65EAD21AD9D9}" destId="{6AEFF978-4F2B-48FB-9352-03A313D09C22}" srcOrd="0" destOrd="0" presId="urn:microsoft.com/office/officeart/2005/8/layout/equation2"/>
    <dgm:cxn modelId="{F60C6BA9-DBD0-4CA2-844F-36F26CA93D35}" type="presParOf" srcId="{F1631359-D323-4781-BC8A-65EAD21AD9D9}" destId="{C5E7D282-6388-4689-944D-3CE6E21D175E}" srcOrd="1" destOrd="0" presId="urn:microsoft.com/office/officeart/2005/8/layout/equation2"/>
    <dgm:cxn modelId="{B6986013-B9C6-45BD-9474-E886FEE914F0}" type="presParOf" srcId="{F1631359-D323-4781-BC8A-65EAD21AD9D9}" destId="{E4B86CA6-59CD-4D78-8294-4685EA9D71C5}" srcOrd="2" destOrd="0" presId="urn:microsoft.com/office/officeart/2005/8/layout/equation2"/>
    <dgm:cxn modelId="{332E9955-1E06-493B-96D0-15FAF939D08F}" type="presParOf" srcId="{F1631359-D323-4781-BC8A-65EAD21AD9D9}" destId="{A4BF3DA8-12C7-4B40-A05B-204DF09C1D4F}" srcOrd="3" destOrd="0" presId="urn:microsoft.com/office/officeart/2005/8/layout/equation2"/>
    <dgm:cxn modelId="{46D06659-6530-4A9F-B413-2EBBC06B816D}" type="presParOf" srcId="{F1631359-D323-4781-BC8A-65EAD21AD9D9}" destId="{D8EF3707-43F0-47A2-9D32-4257BADC3077}" srcOrd="4" destOrd="0" presId="urn:microsoft.com/office/officeart/2005/8/layout/equation2"/>
    <dgm:cxn modelId="{DBA2ADD6-B0AA-4449-B43A-36AADF515B30}" type="presParOf" srcId="{0387E223-0FC6-400D-8739-2EA47996BC40}" destId="{ED5A4231-6649-4800-A7DD-BE6E9296DFB2}" srcOrd="1" destOrd="0" presId="urn:microsoft.com/office/officeart/2005/8/layout/equation2"/>
    <dgm:cxn modelId="{6B89039B-6E2B-43D5-8FDF-27904DF17ADF}" type="presParOf" srcId="{ED5A4231-6649-4800-A7DD-BE6E9296DFB2}" destId="{57FFF45B-3C07-4C80-A4A7-F72C2E5FBEBE}" srcOrd="0" destOrd="0" presId="urn:microsoft.com/office/officeart/2005/8/layout/equation2"/>
    <dgm:cxn modelId="{618D2CF3-AB8E-45DE-B356-54A9878DD379}" type="presParOf" srcId="{0387E223-0FC6-400D-8739-2EA47996BC40}" destId="{FA71B86E-A888-408E-A541-784AB80B066F}"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CB9CC1C-472B-49BB-B862-0179C62219B7}" type="doc">
      <dgm:prSet loTypeId="urn:microsoft.com/office/officeart/2005/8/layout/vList5" loCatId="list" qsTypeId="urn:microsoft.com/office/officeart/2005/8/quickstyle/3d2" qsCatId="3D" csTypeId="urn:microsoft.com/office/officeart/2005/8/colors/accent2_3" csCatId="accent2" phldr="1"/>
      <dgm:spPr/>
      <dgm:t>
        <a:bodyPr/>
        <a:lstStyle/>
        <a:p>
          <a:endParaRPr lang="it-IT"/>
        </a:p>
      </dgm:t>
    </dgm:pt>
    <dgm:pt modelId="{16550627-F0E0-4231-8814-A15976E58B67}">
      <dgm:prSet phldrT="[Testo]"/>
      <dgm:spPr/>
      <dgm:t>
        <a:bodyPr/>
        <a:lstStyle/>
        <a:p>
          <a:r>
            <a:rPr lang="it-IT" dirty="0" smtClean="0">
              <a:latin typeface="+mn-lt"/>
            </a:rPr>
            <a:t>Sussidiarietà 1</a:t>
          </a:r>
          <a:endParaRPr lang="it-IT" dirty="0">
            <a:latin typeface="+mn-lt"/>
          </a:endParaRPr>
        </a:p>
      </dgm:t>
    </dgm:pt>
    <dgm:pt modelId="{C1E66E1C-27D9-4BCF-B9CE-2B2574969FD9}" type="parTrans" cxnId="{0DCE7DDD-E29A-49CA-BC9F-AB0D6DBF2C96}">
      <dgm:prSet/>
      <dgm:spPr/>
      <dgm:t>
        <a:bodyPr/>
        <a:lstStyle/>
        <a:p>
          <a:endParaRPr lang="it-IT">
            <a:latin typeface="+mn-lt"/>
          </a:endParaRPr>
        </a:p>
      </dgm:t>
    </dgm:pt>
    <dgm:pt modelId="{ADE2B116-8DEB-49A9-A54E-ED0B3E92525F}" type="sibTrans" cxnId="{0DCE7DDD-E29A-49CA-BC9F-AB0D6DBF2C96}">
      <dgm:prSet/>
      <dgm:spPr/>
      <dgm:t>
        <a:bodyPr/>
        <a:lstStyle/>
        <a:p>
          <a:endParaRPr lang="it-IT">
            <a:latin typeface="+mn-lt"/>
          </a:endParaRPr>
        </a:p>
      </dgm:t>
    </dgm:pt>
    <dgm:pt modelId="{1196ADB4-FC66-4844-8F48-1850E2C4EFDF}">
      <dgm:prSet phldrT="[Testo]"/>
      <dgm:spPr/>
      <dgm:t>
        <a:bodyPr/>
        <a:lstStyle/>
        <a:p>
          <a:r>
            <a:rPr lang="it-IT" dirty="0" smtClean="0">
              <a:latin typeface="+mn-lt"/>
            </a:rPr>
            <a:t>esternalizzazione</a:t>
          </a:r>
          <a:endParaRPr lang="it-IT" dirty="0">
            <a:latin typeface="+mn-lt"/>
          </a:endParaRPr>
        </a:p>
      </dgm:t>
    </dgm:pt>
    <dgm:pt modelId="{B62F7AE9-CEE2-4A0E-B8C6-9CE79451AE6F}" type="parTrans" cxnId="{C33F0E69-B1E8-46DF-B517-71F1550CD1F5}">
      <dgm:prSet/>
      <dgm:spPr/>
      <dgm:t>
        <a:bodyPr/>
        <a:lstStyle/>
        <a:p>
          <a:endParaRPr lang="it-IT">
            <a:latin typeface="+mn-lt"/>
          </a:endParaRPr>
        </a:p>
      </dgm:t>
    </dgm:pt>
    <dgm:pt modelId="{4CF576C6-B03A-4EB7-8B68-F1A0958D2F6B}" type="sibTrans" cxnId="{C33F0E69-B1E8-46DF-B517-71F1550CD1F5}">
      <dgm:prSet/>
      <dgm:spPr/>
      <dgm:t>
        <a:bodyPr/>
        <a:lstStyle/>
        <a:p>
          <a:endParaRPr lang="it-IT">
            <a:latin typeface="+mn-lt"/>
          </a:endParaRPr>
        </a:p>
      </dgm:t>
    </dgm:pt>
    <dgm:pt modelId="{B71FAA36-C1BB-4CF1-90AF-583B076207F4}">
      <dgm:prSet phldrT="[Testo]"/>
      <dgm:spPr/>
      <dgm:t>
        <a:bodyPr/>
        <a:lstStyle/>
        <a:p>
          <a:r>
            <a:rPr lang="it-IT" dirty="0" smtClean="0">
              <a:latin typeface="+mn-lt"/>
            </a:rPr>
            <a:t>Sussidiarietà 2</a:t>
          </a:r>
          <a:endParaRPr lang="it-IT" dirty="0">
            <a:latin typeface="+mn-lt"/>
          </a:endParaRPr>
        </a:p>
      </dgm:t>
    </dgm:pt>
    <dgm:pt modelId="{E99D8481-5D4F-43A1-8AE5-BC7CBB8DF126}" type="parTrans" cxnId="{EE59316F-B990-4D3B-9DA9-E83D350ED8A9}">
      <dgm:prSet/>
      <dgm:spPr/>
      <dgm:t>
        <a:bodyPr/>
        <a:lstStyle/>
        <a:p>
          <a:endParaRPr lang="it-IT">
            <a:latin typeface="+mn-lt"/>
          </a:endParaRPr>
        </a:p>
      </dgm:t>
    </dgm:pt>
    <dgm:pt modelId="{181B2D2F-B459-4BCF-8756-AD18ECA82385}" type="sibTrans" cxnId="{EE59316F-B990-4D3B-9DA9-E83D350ED8A9}">
      <dgm:prSet/>
      <dgm:spPr/>
      <dgm:t>
        <a:bodyPr/>
        <a:lstStyle/>
        <a:p>
          <a:endParaRPr lang="it-IT">
            <a:latin typeface="+mn-lt"/>
          </a:endParaRPr>
        </a:p>
      </dgm:t>
    </dgm:pt>
    <dgm:pt modelId="{4DF66F9B-8C3C-48B6-A49D-66C8DD119E8F}">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800" b="0" i="0" dirty="0" smtClean="0">
              <a:latin typeface="+mn-lt"/>
            </a:rPr>
            <a:t>innovazione progettuale e  sperimentazione di servizi</a:t>
          </a:r>
          <a:endParaRPr lang="it-IT" sz="1200" b="0" dirty="0" smtClean="0">
            <a:latin typeface="+mn-lt"/>
          </a:endParaRPr>
        </a:p>
      </dgm:t>
    </dgm:pt>
    <dgm:pt modelId="{C1AB152F-A5C8-40C7-A05E-1BA91800118F}" type="parTrans" cxnId="{FCDC1C2D-4654-4DE9-B9CD-AD6B1EB2451A}">
      <dgm:prSet/>
      <dgm:spPr/>
      <dgm:t>
        <a:bodyPr/>
        <a:lstStyle/>
        <a:p>
          <a:endParaRPr lang="it-IT">
            <a:latin typeface="+mn-lt"/>
          </a:endParaRPr>
        </a:p>
      </dgm:t>
    </dgm:pt>
    <dgm:pt modelId="{31CC7919-9588-4CBB-A295-79EF943AF168}" type="sibTrans" cxnId="{FCDC1C2D-4654-4DE9-B9CD-AD6B1EB2451A}">
      <dgm:prSet/>
      <dgm:spPr/>
      <dgm:t>
        <a:bodyPr/>
        <a:lstStyle/>
        <a:p>
          <a:endParaRPr lang="it-IT">
            <a:latin typeface="+mn-lt"/>
          </a:endParaRPr>
        </a:p>
      </dgm:t>
    </dgm:pt>
    <dgm:pt modelId="{6E13478B-390F-4EE8-BFDE-F6C771224D5F}">
      <dgm:prSet phldrT="[Testo]"/>
      <dgm:spPr/>
      <dgm:t>
        <a:bodyPr/>
        <a:lstStyle/>
        <a:p>
          <a:r>
            <a:rPr lang="it-IT" dirty="0" smtClean="0">
              <a:latin typeface="+mn-lt"/>
            </a:rPr>
            <a:t>Sussidiarietà 3</a:t>
          </a:r>
          <a:endParaRPr lang="it-IT" dirty="0">
            <a:latin typeface="+mn-lt"/>
          </a:endParaRPr>
        </a:p>
      </dgm:t>
    </dgm:pt>
    <dgm:pt modelId="{5712B62C-89E2-4990-904C-D204B26EB9C7}" type="parTrans" cxnId="{D70F3180-2CC5-4926-9DF2-6F1E3E981C03}">
      <dgm:prSet/>
      <dgm:spPr/>
      <dgm:t>
        <a:bodyPr/>
        <a:lstStyle/>
        <a:p>
          <a:endParaRPr lang="it-IT">
            <a:latin typeface="+mn-lt"/>
          </a:endParaRPr>
        </a:p>
      </dgm:t>
    </dgm:pt>
    <dgm:pt modelId="{21AC1D32-87D6-4974-BCCA-FBE5BAD7B8A4}" type="sibTrans" cxnId="{D70F3180-2CC5-4926-9DF2-6F1E3E981C03}">
      <dgm:prSet/>
      <dgm:spPr/>
      <dgm:t>
        <a:bodyPr/>
        <a:lstStyle/>
        <a:p>
          <a:endParaRPr lang="it-IT">
            <a:latin typeface="+mn-lt"/>
          </a:endParaRPr>
        </a:p>
      </dgm:t>
    </dgm:pt>
    <dgm:pt modelId="{FF407612-C6D8-4EEF-826C-497BE01AD4E2}">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800" b="0" dirty="0" smtClean="0">
              <a:latin typeface="+mn-lt"/>
            </a:rPr>
            <a:t>valorizzazione delle iniziative della società civile</a:t>
          </a:r>
          <a:endParaRPr lang="it-IT" sz="900" b="0" dirty="0" smtClean="0">
            <a:latin typeface="+mn-lt"/>
          </a:endParaRPr>
        </a:p>
        <a:p>
          <a:pPr marL="228600" indent="0" defTabSz="1111250">
            <a:lnSpc>
              <a:spcPct val="90000"/>
            </a:lnSpc>
            <a:spcBef>
              <a:spcPct val="0"/>
            </a:spcBef>
            <a:spcAft>
              <a:spcPct val="15000"/>
            </a:spcAft>
            <a:buNone/>
          </a:pPr>
          <a:endParaRPr lang="it-IT" dirty="0">
            <a:latin typeface="+mn-lt"/>
          </a:endParaRPr>
        </a:p>
      </dgm:t>
    </dgm:pt>
    <dgm:pt modelId="{3250F4C8-DBCA-47C0-A37A-9C994433231B}" type="parTrans" cxnId="{7A7DF758-99C4-4F51-A477-71039745568E}">
      <dgm:prSet/>
      <dgm:spPr/>
      <dgm:t>
        <a:bodyPr/>
        <a:lstStyle/>
        <a:p>
          <a:endParaRPr lang="it-IT">
            <a:latin typeface="+mn-lt"/>
          </a:endParaRPr>
        </a:p>
      </dgm:t>
    </dgm:pt>
    <dgm:pt modelId="{69E61AB3-5409-4B28-83CE-592987FE91E5}" type="sibTrans" cxnId="{7A7DF758-99C4-4F51-A477-71039745568E}">
      <dgm:prSet/>
      <dgm:spPr/>
      <dgm:t>
        <a:bodyPr/>
        <a:lstStyle/>
        <a:p>
          <a:endParaRPr lang="it-IT">
            <a:latin typeface="+mn-lt"/>
          </a:endParaRPr>
        </a:p>
      </dgm:t>
    </dgm:pt>
    <dgm:pt modelId="{7E873A26-7FDC-4ECA-A8A8-50B2F3544E76}" type="pres">
      <dgm:prSet presAssocID="{2CB9CC1C-472B-49BB-B862-0179C62219B7}" presName="Name0" presStyleCnt="0">
        <dgm:presLayoutVars>
          <dgm:dir/>
          <dgm:animLvl val="lvl"/>
          <dgm:resizeHandles val="exact"/>
        </dgm:presLayoutVars>
      </dgm:prSet>
      <dgm:spPr/>
      <dgm:t>
        <a:bodyPr/>
        <a:lstStyle/>
        <a:p>
          <a:endParaRPr lang="it-IT"/>
        </a:p>
      </dgm:t>
    </dgm:pt>
    <dgm:pt modelId="{6A3AC74B-8947-4349-937A-EE9B82266EE8}" type="pres">
      <dgm:prSet presAssocID="{16550627-F0E0-4231-8814-A15976E58B67}" presName="linNode" presStyleCnt="0"/>
      <dgm:spPr/>
      <dgm:t>
        <a:bodyPr/>
        <a:lstStyle/>
        <a:p>
          <a:endParaRPr lang="it-IT"/>
        </a:p>
      </dgm:t>
    </dgm:pt>
    <dgm:pt modelId="{5FAB1327-6FF3-4FB6-A3E1-4D5DC19E5768}" type="pres">
      <dgm:prSet presAssocID="{16550627-F0E0-4231-8814-A15976E58B67}" presName="parentText" presStyleLbl="node1" presStyleIdx="0" presStyleCnt="3">
        <dgm:presLayoutVars>
          <dgm:chMax val="1"/>
          <dgm:bulletEnabled val="1"/>
        </dgm:presLayoutVars>
      </dgm:prSet>
      <dgm:spPr/>
      <dgm:t>
        <a:bodyPr/>
        <a:lstStyle/>
        <a:p>
          <a:endParaRPr lang="it-IT"/>
        </a:p>
      </dgm:t>
    </dgm:pt>
    <dgm:pt modelId="{1BDFC5DC-3A59-4EA8-B731-464795AEA304}" type="pres">
      <dgm:prSet presAssocID="{16550627-F0E0-4231-8814-A15976E58B67}" presName="descendantText" presStyleLbl="alignAccFollowNode1" presStyleIdx="0" presStyleCnt="3">
        <dgm:presLayoutVars>
          <dgm:bulletEnabled val="1"/>
        </dgm:presLayoutVars>
      </dgm:prSet>
      <dgm:spPr/>
      <dgm:t>
        <a:bodyPr/>
        <a:lstStyle/>
        <a:p>
          <a:endParaRPr lang="it-IT"/>
        </a:p>
      </dgm:t>
    </dgm:pt>
    <dgm:pt modelId="{F79D682F-DFED-40D8-BAF1-F7C3A9A65F4A}" type="pres">
      <dgm:prSet presAssocID="{ADE2B116-8DEB-49A9-A54E-ED0B3E92525F}" presName="sp" presStyleCnt="0"/>
      <dgm:spPr/>
      <dgm:t>
        <a:bodyPr/>
        <a:lstStyle/>
        <a:p>
          <a:endParaRPr lang="it-IT"/>
        </a:p>
      </dgm:t>
    </dgm:pt>
    <dgm:pt modelId="{8E8BA9A9-D697-4830-99CE-DE8C49BC2C1C}" type="pres">
      <dgm:prSet presAssocID="{B71FAA36-C1BB-4CF1-90AF-583B076207F4}" presName="linNode" presStyleCnt="0"/>
      <dgm:spPr/>
      <dgm:t>
        <a:bodyPr/>
        <a:lstStyle/>
        <a:p>
          <a:endParaRPr lang="it-IT"/>
        </a:p>
      </dgm:t>
    </dgm:pt>
    <dgm:pt modelId="{946064BA-9B4F-4F52-AEA1-104CF6A826D0}" type="pres">
      <dgm:prSet presAssocID="{B71FAA36-C1BB-4CF1-90AF-583B076207F4}" presName="parentText" presStyleLbl="node1" presStyleIdx="1" presStyleCnt="3">
        <dgm:presLayoutVars>
          <dgm:chMax val="1"/>
          <dgm:bulletEnabled val="1"/>
        </dgm:presLayoutVars>
      </dgm:prSet>
      <dgm:spPr/>
      <dgm:t>
        <a:bodyPr/>
        <a:lstStyle/>
        <a:p>
          <a:endParaRPr lang="it-IT"/>
        </a:p>
      </dgm:t>
    </dgm:pt>
    <dgm:pt modelId="{9C6085B1-580A-44C5-8C1B-EF275285C62B}" type="pres">
      <dgm:prSet presAssocID="{B71FAA36-C1BB-4CF1-90AF-583B076207F4}" presName="descendantText" presStyleLbl="alignAccFollowNode1" presStyleIdx="1" presStyleCnt="3">
        <dgm:presLayoutVars>
          <dgm:bulletEnabled val="1"/>
        </dgm:presLayoutVars>
      </dgm:prSet>
      <dgm:spPr/>
      <dgm:t>
        <a:bodyPr/>
        <a:lstStyle/>
        <a:p>
          <a:endParaRPr lang="it-IT"/>
        </a:p>
      </dgm:t>
    </dgm:pt>
    <dgm:pt modelId="{8F92299A-FEDC-4F3C-B291-97D4B1D1E5A3}" type="pres">
      <dgm:prSet presAssocID="{181B2D2F-B459-4BCF-8756-AD18ECA82385}" presName="sp" presStyleCnt="0"/>
      <dgm:spPr/>
      <dgm:t>
        <a:bodyPr/>
        <a:lstStyle/>
        <a:p>
          <a:endParaRPr lang="it-IT"/>
        </a:p>
      </dgm:t>
    </dgm:pt>
    <dgm:pt modelId="{1F6ABE36-9B9D-47CB-8434-228FAFFD1085}" type="pres">
      <dgm:prSet presAssocID="{6E13478B-390F-4EE8-BFDE-F6C771224D5F}" presName="linNode" presStyleCnt="0"/>
      <dgm:spPr/>
      <dgm:t>
        <a:bodyPr/>
        <a:lstStyle/>
        <a:p>
          <a:endParaRPr lang="it-IT"/>
        </a:p>
      </dgm:t>
    </dgm:pt>
    <dgm:pt modelId="{8CD269E1-FC5C-4364-8DF7-342B2FA98B56}" type="pres">
      <dgm:prSet presAssocID="{6E13478B-390F-4EE8-BFDE-F6C771224D5F}" presName="parentText" presStyleLbl="node1" presStyleIdx="2" presStyleCnt="3">
        <dgm:presLayoutVars>
          <dgm:chMax val="1"/>
          <dgm:bulletEnabled val="1"/>
        </dgm:presLayoutVars>
      </dgm:prSet>
      <dgm:spPr/>
      <dgm:t>
        <a:bodyPr/>
        <a:lstStyle/>
        <a:p>
          <a:endParaRPr lang="it-IT"/>
        </a:p>
      </dgm:t>
    </dgm:pt>
    <dgm:pt modelId="{6DFB7BF4-DA80-4145-B867-7599EAA28C05}" type="pres">
      <dgm:prSet presAssocID="{6E13478B-390F-4EE8-BFDE-F6C771224D5F}" presName="descendantText" presStyleLbl="alignAccFollowNode1" presStyleIdx="2" presStyleCnt="3">
        <dgm:presLayoutVars>
          <dgm:bulletEnabled val="1"/>
        </dgm:presLayoutVars>
      </dgm:prSet>
      <dgm:spPr/>
      <dgm:t>
        <a:bodyPr/>
        <a:lstStyle/>
        <a:p>
          <a:endParaRPr lang="it-IT"/>
        </a:p>
      </dgm:t>
    </dgm:pt>
  </dgm:ptLst>
  <dgm:cxnLst>
    <dgm:cxn modelId="{BE9BD526-B714-449E-9947-358228869F70}" type="presOf" srcId="{B71FAA36-C1BB-4CF1-90AF-583B076207F4}" destId="{946064BA-9B4F-4F52-AEA1-104CF6A826D0}" srcOrd="0" destOrd="0" presId="urn:microsoft.com/office/officeart/2005/8/layout/vList5"/>
    <dgm:cxn modelId="{7A7DF758-99C4-4F51-A477-71039745568E}" srcId="{6E13478B-390F-4EE8-BFDE-F6C771224D5F}" destId="{FF407612-C6D8-4EEF-826C-497BE01AD4E2}" srcOrd="0" destOrd="0" parTransId="{3250F4C8-DBCA-47C0-A37A-9C994433231B}" sibTransId="{69E61AB3-5409-4B28-83CE-592987FE91E5}"/>
    <dgm:cxn modelId="{D70F3180-2CC5-4926-9DF2-6F1E3E981C03}" srcId="{2CB9CC1C-472B-49BB-B862-0179C62219B7}" destId="{6E13478B-390F-4EE8-BFDE-F6C771224D5F}" srcOrd="2" destOrd="0" parTransId="{5712B62C-89E2-4990-904C-D204B26EB9C7}" sibTransId="{21AC1D32-87D6-4974-BCCA-FBE5BAD7B8A4}"/>
    <dgm:cxn modelId="{6A0FF363-D266-47ED-8987-86589BC9CBF2}" type="presOf" srcId="{FF407612-C6D8-4EEF-826C-497BE01AD4E2}" destId="{6DFB7BF4-DA80-4145-B867-7599EAA28C05}" srcOrd="0" destOrd="0" presId="urn:microsoft.com/office/officeart/2005/8/layout/vList5"/>
    <dgm:cxn modelId="{B5765343-BC0F-422F-84D9-ADC03C08997D}" type="presOf" srcId="{6E13478B-390F-4EE8-BFDE-F6C771224D5F}" destId="{8CD269E1-FC5C-4364-8DF7-342B2FA98B56}" srcOrd="0" destOrd="0" presId="urn:microsoft.com/office/officeart/2005/8/layout/vList5"/>
    <dgm:cxn modelId="{EE59316F-B990-4D3B-9DA9-E83D350ED8A9}" srcId="{2CB9CC1C-472B-49BB-B862-0179C62219B7}" destId="{B71FAA36-C1BB-4CF1-90AF-583B076207F4}" srcOrd="1" destOrd="0" parTransId="{E99D8481-5D4F-43A1-8AE5-BC7CBB8DF126}" sibTransId="{181B2D2F-B459-4BCF-8756-AD18ECA82385}"/>
    <dgm:cxn modelId="{E030CCD2-A423-443B-A439-D6FB6376DF3C}" type="presOf" srcId="{2CB9CC1C-472B-49BB-B862-0179C62219B7}" destId="{7E873A26-7FDC-4ECA-A8A8-50B2F3544E76}" srcOrd="0" destOrd="0" presId="urn:microsoft.com/office/officeart/2005/8/layout/vList5"/>
    <dgm:cxn modelId="{FCDC1C2D-4654-4DE9-B9CD-AD6B1EB2451A}" srcId="{B71FAA36-C1BB-4CF1-90AF-583B076207F4}" destId="{4DF66F9B-8C3C-48B6-A49D-66C8DD119E8F}" srcOrd="0" destOrd="0" parTransId="{C1AB152F-A5C8-40C7-A05E-1BA91800118F}" sibTransId="{31CC7919-9588-4CBB-A295-79EF943AF168}"/>
    <dgm:cxn modelId="{D675DD28-E67F-4FCE-9622-C41B6D1C850F}" type="presOf" srcId="{4DF66F9B-8C3C-48B6-A49D-66C8DD119E8F}" destId="{9C6085B1-580A-44C5-8C1B-EF275285C62B}" srcOrd="0" destOrd="0" presId="urn:microsoft.com/office/officeart/2005/8/layout/vList5"/>
    <dgm:cxn modelId="{E4B176C0-4C04-49E6-9459-2DE728714590}" type="presOf" srcId="{16550627-F0E0-4231-8814-A15976E58B67}" destId="{5FAB1327-6FF3-4FB6-A3E1-4D5DC19E5768}" srcOrd="0" destOrd="0" presId="urn:microsoft.com/office/officeart/2005/8/layout/vList5"/>
    <dgm:cxn modelId="{61691122-A321-41B1-96DF-042559712163}" type="presOf" srcId="{1196ADB4-FC66-4844-8F48-1850E2C4EFDF}" destId="{1BDFC5DC-3A59-4EA8-B731-464795AEA304}" srcOrd="0" destOrd="0" presId="urn:microsoft.com/office/officeart/2005/8/layout/vList5"/>
    <dgm:cxn modelId="{0DCE7DDD-E29A-49CA-BC9F-AB0D6DBF2C96}" srcId="{2CB9CC1C-472B-49BB-B862-0179C62219B7}" destId="{16550627-F0E0-4231-8814-A15976E58B67}" srcOrd="0" destOrd="0" parTransId="{C1E66E1C-27D9-4BCF-B9CE-2B2574969FD9}" sibTransId="{ADE2B116-8DEB-49A9-A54E-ED0B3E92525F}"/>
    <dgm:cxn modelId="{C33F0E69-B1E8-46DF-B517-71F1550CD1F5}" srcId="{16550627-F0E0-4231-8814-A15976E58B67}" destId="{1196ADB4-FC66-4844-8F48-1850E2C4EFDF}" srcOrd="0" destOrd="0" parTransId="{B62F7AE9-CEE2-4A0E-B8C6-9CE79451AE6F}" sibTransId="{4CF576C6-B03A-4EB7-8B68-F1A0958D2F6B}"/>
    <dgm:cxn modelId="{5ACAE923-9A3F-4C04-B17B-0FF462ABC7F8}" type="presParOf" srcId="{7E873A26-7FDC-4ECA-A8A8-50B2F3544E76}" destId="{6A3AC74B-8947-4349-937A-EE9B82266EE8}" srcOrd="0" destOrd="0" presId="urn:microsoft.com/office/officeart/2005/8/layout/vList5"/>
    <dgm:cxn modelId="{F5F2B62E-5EAC-4D03-9033-AE11CEB0A384}" type="presParOf" srcId="{6A3AC74B-8947-4349-937A-EE9B82266EE8}" destId="{5FAB1327-6FF3-4FB6-A3E1-4D5DC19E5768}" srcOrd="0" destOrd="0" presId="urn:microsoft.com/office/officeart/2005/8/layout/vList5"/>
    <dgm:cxn modelId="{CB8968C8-88F7-4C5D-802B-623DF63BD89F}" type="presParOf" srcId="{6A3AC74B-8947-4349-937A-EE9B82266EE8}" destId="{1BDFC5DC-3A59-4EA8-B731-464795AEA304}" srcOrd="1" destOrd="0" presId="urn:microsoft.com/office/officeart/2005/8/layout/vList5"/>
    <dgm:cxn modelId="{269BBF3D-DDFA-46D1-8C6A-7654AD562853}" type="presParOf" srcId="{7E873A26-7FDC-4ECA-A8A8-50B2F3544E76}" destId="{F79D682F-DFED-40D8-BAF1-F7C3A9A65F4A}" srcOrd="1" destOrd="0" presId="urn:microsoft.com/office/officeart/2005/8/layout/vList5"/>
    <dgm:cxn modelId="{DEB4B002-6AEC-4AF1-8F91-DD527BA5D6DB}" type="presParOf" srcId="{7E873A26-7FDC-4ECA-A8A8-50B2F3544E76}" destId="{8E8BA9A9-D697-4830-99CE-DE8C49BC2C1C}" srcOrd="2" destOrd="0" presId="urn:microsoft.com/office/officeart/2005/8/layout/vList5"/>
    <dgm:cxn modelId="{BB83471C-1F86-4CC5-8411-26A14E47BCF6}" type="presParOf" srcId="{8E8BA9A9-D697-4830-99CE-DE8C49BC2C1C}" destId="{946064BA-9B4F-4F52-AEA1-104CF6A826D0}" srcOrd="0" destOrd="0" presId="urn:microsoft.com/office/officeart/2005/8/layout/vList5"/>
    <dgm:cxn modelId="{5D3D580E-5A9A-4183-97CC-23DA456E5ED8}" type="presParOf" srcId="{8E8BA9A9-D697-4830-99CE-DE8C49BC2C1C}" destId="{9C6085B1-580A-44C5-8C1B-EF275285C62B}" srcOrd="1" destOrd="0" presId="urn:microsoft.com/office/officeart/2005/8/layout/vList5"/>
    <dgm:cxn modelId="{984F9A3D-850D-49A9-99BD-EF70560CA1CA}" type="presParOf" srcId="{7E873A26-7FDC-4ECA-A8A8-50B2F3544E76}" destId="{8F92299A-FEDC-4F3C-B291-97D4B1D1E5A3}" srcOrd="3" destOrd="0" presId="urn:microsoft.com/office/officeart/2005/8/layout/vList5"/>
    <dgm:cxn modelId="{2290421D-22C3-46DD-B30E-5E97066639A2}" type="presParOf" srcId="{7E873A26-7FDC-4ECA-A8A8-50B2F3544E76}" destId="{1F6ABE36-9B9D-47CB-8434-228FAFFD1085}" srcOrd="4" destOrd="0" presId="urn:microsoft.com/office/officeart/2005/8/layout/vList5"/>
    <dgm:cxn modelId="{0B036BF5-55CE-44F6-A641-7B479F64F58B}" type="presParOf" srcId="{1F6ABE36-9B9D-47CB-8434-228FAFFD1085}" destId="{8CD269E1-FC5C-4364-8DF7-342B2FA98B56}" srcOrd="0" destOrd="0" presId="urn:microsoft.com/office/officeart/2005/8/layout/vList5"/>
    <dgm:cxn modelId="{B49A6B0D-D932-4E31-A724-9D9459008B2F}" type="presParOf" srcId="{1F6ABE36-9B9D-47CB-8434-228FAFFD1085}" destId="{6DFB7BF4-DA80-4145-B867-7599EAA28C0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4FD830-8C8D-479F-9C8C-3B0539F658CA}" type="doc">
      <dgm:prSet loTypeId="urn:microsoft.com/office/officeart/2005/8/layout/hList1" loCatId="list" qsTypeId="urn:microsoft.com/office/officeart/2005/8/quickstyle/3d3" qsCatId="3D" csTypeId="urn:microsoft.com/office/officeart/2005/8/colors/colorful1#9" csCatId="colorful" phldr="1"/>
      <dgm:spPr/>
      <dgm:t>
        <a:bodyPr/>
        <a:lstStyle/>
        <a:p>
          <a:endParaRPr lang="it-IT"/>
        </a:p>
      </dgm:t>
    </dgm:pt>
    <dgm:pt modelId="{43655839-5A63-4062-B851-1E9B2052F158}">
      <dgm:prSet phldrT="[Testo]"/>
      <dgm:spPr/>
      <dgm:t>
        <a:bodyPr/>
        <a:lstStyle/>
        <a:p>
          <a:r>
            <a:rPr lang="it-IT" b="1" dirty="0" smtClean="0">
              <a:latin typeface="+mj-lt"/>
            </a:rPr>
            <a:t>Stile di partnership </a:t>
          </a:r>
          <a:r>
            <a:rPr lang="it-IT" b="1" dirty="0" err="1" smtClean="0">
              <a:latin typeface="+mj-lt"/>
            </a:rPr>
            <a:t>pubblico-privato</a:t>
          </a:r>
          <a:endParaRPr lang="it-IT" b="1" dirty="0">
            <a:latin typeface="+mj-lt"/>
          </a:endParaRPr>
        </a:p>
      </dgm:t>
    </dgm:pt>
    <dgm:pt modelId="{EA88CD37-141B-4ACD-9F5B-C9A33BAAADBA}" type="parTrans" cxnId="{9867A9F9-75B0-4AFF-91B2-6BEE2D4D30CD}">
      <dgm:prSet/>
      <dgm:spPr/>
      <dgm:t>
        <a:bodyPr/>
        <a:lstStyle/>
        <a:p>
          <a:endParaRPr lang="it-IT">
            <a:latin typeface="+mj-lt"/>
          </a:endParaRPr>
        </a:p>
      </dgm:t>
    </dgm:pt>
    <dgm:pt modelId="{B7E2E088-9351-4C95-99FC-49861CA6C6FA}" type="sibTrans" cxnId="{9867A9F9-75B0-4AFF-91B2-6BEE2D4D30CD}">
      <dgm:prSet/>
      <dgm:spPr/>
      <dgm:t>
        <a:bodyPr/>
        <a:lstStyle/>
        <a:p>
          <a:endParaRPr lang="it-IT">
            <a:latin typeface="+mj-lt"/>
          </a:endParaRPr>
        </a:p>
      </dgm:t>
    </dgm:pt>
    <dgm:pt modelId="{F022F52F-856D-4929-8162-73AD6EA3DCE8}">
      <dgm:prSet phldrT="[Testo]"/>
      <dgm:spPr/>
      <dgm:t>
        <a:bodyPr/>
        <a:lstStyle/>
        <a:p>
          <a:r>
            <a:rPr lang="it-IT" dirty="0" smtClean="0">
              <a:latin typeface="+mj-lt"/>
            </a:rPr>
            <a:t>forme inedite di sussidiarietà circolare in cui il privato sociale non è subalterno e “convocato”, ma soggetto titolare</a:t>
          </a:r>
          <a:endParaRPr lang="it-IT" dirty="0">
            <a:latin typeface="+mj-lt"/>
          </a:endParaRPr>
        </a:p>
      </dgm:t>
    </dgm:pt>
    <dgm:pt modelId="{81C642A7-BDFC-44DA-8BD4-C9DDEF086B3B}" type="parTrans" cxnId="{9021C28D-26F1-47A8-BC2E-8BD818A458FC}">
      <dgm:prSet/>
      <dgm:spPr/>
      <dgm:t>
        <a:bodyPr/>
        <a:lstStyle/>
        <a:p>
          <a:endParaRPr lang="it-IT">
            <a:latin typeface="+mj-lt"/>
          </a:endParaRPr>
        </a:p>
      </dgm:t>
    </dgm:pt>
    <dgm:pt modelId="{83A45C8F-6E1D-4663-8402-6500B730A0EE}" type="sibTrans" cxnId="{9021C28D-26F1-47A8-BC2E-8BD818A458FC}">
      <dgm:prSet/>
      <dgm:spPr/>
      <dgm:t>
        <a:bodyPr/>
        <a:lstStyle/>
        <a:p>
          <a:endParaRPr lang="it-IT">
            <a:latin typeface="+mj-lt"/>
          </a:endParaRPr>
        </a:p>
      </dgm:t>
    </dgm:pt>
    <dgm:pt modelId="{B56E6022-39A0-4C7E-B73A-A0FADD942A6E}">
      <dgm:prSet phldrT="[Testo]"/>
      <dgm:spPr/>
      <dgm:t>
        <a:bodyPr/>
        <a:lstStyle/>
        <a:p>
          <a:r>
            <a:rPr lang="it-IT" b="1" dirty="0" smtClean="0">
              <a:latin typeface="+mj-lt"/>
            </a:rPr>
            <a:t>Valorizzazione delle risorse locali</a:t>
          </a:r>
          <a:endParaRPr lang="it-IT" b="1" dirty="0">
            <a:latin typeface="+mj-lt"/>
          </a:endParaRPr>
        </a:p>
      </dgm:t>
    </dgm:pt>
    <dgm:pt modelId="{0D7D8FE1-8E2C-4EE0-BFE4-F43E49D89ED6}" type="parTrans" cxnId="{178D366B-0DA0-4344-84A0-3B55265886A1}">
      <dgm:prSet/>
      <dgm:spPr/>
      <dgm:t>
        <a:bodyPr/>
        <a:lstStyle/>
        <a:p>
          <a:endParaRPr lang="it-IT">
            <a:latin typeface="+mj-lt"/>
          </a:endParaRPr>
        </a:p>
      </dgm:t>
    </dgm:pt>
    <dgm:pt modelId="{E0B3ADA2-AEC0-42A7-AAF3-698ACB6579B6}" type="sibTrans" cxnId="{178D366B-0DA0-4344-84A0-3B55265886A1}">
      <dgm:prSet/>
      <dgm:spPr/>
      <dgm:t>
        <a:bodyPr/>
        <a:lstStyle/>
        <a:p>
          <a:endParaRPr lang="it-IT">
            <a:latin typeface="+mj-lt"/>
          </a:endParaRPr>
        </a:p>
      </dgm:t>
    </dgm:pt>
    <dgm:pt modelId="{26073F86-E6B6-4820-9470-B16E65391C21}">
      <dgm:prSet phldrT="[Testo]"/>
      <dgm:spPr/>
      <dgm:t>
        <a:bodyPr/>
        <a:lstStyle/>
        <a:p>
          <a:r>
            <a:rPr lang="it-IT" dirty="0" smtClean="0">
              <a:latin typeface="+mj-lt"/>
            </a:rPr>
            <a:t>risorse gratuite del volontariato</a:t>
          </a:r>
          <a:endParaRPr lang="it-IT" dirty="0">
            <a:latin typeface="+mj-lt"/>
          </a:endParaRPr>
        </a:p>
      </dgm:t>
    </dgm:pt>
    <dgm:pt modelId="{68D04A58-51E6-4DC1-A7D9-29AE34ABCC5B}" type="parTrans" cxnId="{A58C4DDE-392E-49B3-9EDF-3DF6C954754F}">
      <dgm:prSet/>
      <dgm:spPr/>
      <dgm:t>
        <a:bodyPr/>
        <a:lstStyle/>
        <a:p>
          <a:endParaRPr lang="it-IT">
            <a:latin typeface="+mj-lt"/>
          </a:endParaRPr>
        </a:p>
      </dgm:t>
    </dgm:pt>
    <dgm:pt modelId="{B918C8B5-5F5C-4ECC-8BFF-FC420DEE8B26}" type="sibTrans" cxnId="{A58C4DDE-392E-49B3-9EDF-3DF6C954754F}">
      <dgm:prSet/>
      <dgm:spPr/>
      <dgm:t>
        <a:bodyPr/>
        <a:lstStyle/>
        <a:p>
          <a:endParaRPr lang="it-IT">
            <a:latin typeface="+mj-lt"/>
          </a:endParaRPr>
        </a:p>
      </dgm:t>
    </dgm:pt>
    <dgm:pt modelId="{877CCC45-E6A4-434E-9804-C1FF5304084A}">
      <dgm:prSet phldrT="[Testo]"/>
      <dgm:spPr/>
      <dgm:t>
        <a:bodyPr/>
        <a:lstStyle/>
        <a:p>
          <a:r>
            <a:rPr lang="it-IT" dirty="0" smtClean="0">
              <a:latin typeface="+mj-lt"/>
            </a:rPr>
            <a:t>nuove forme di impegno territoriale</a:t>
          </a:r>
          <a:endParaRPr lang="it-IT" dirty="0">
            <a:latin typeface="+mj-lt"/>
          </a:endParaRPr>
        </a:p>
      </dgm:t>
    </dgm:pt>
    <dgm:pt modelId="{792EF480-1E15-48F2-9F1A-AFA360C55A9E}" type="parTrans" cxnId="{7208D9F0-CE32-4D5F-81D7-392F07B3B239}">
      <dgm:prSet/>
      <dgm:spPr/>
      <dgm:t>
        <a:bodyPr/>
        <a:lstStyle/>
        <a:p>
          <a:endParaRPr lang="it-IT">
            <a:latin typeface="+mj-lt"/>
          </a:endParaRPr>
        </a:p>
      </dgm:t>
    </dgm:pt>
    <dgm:pt modelId="{42CEF5F2-C593-4E54-9E6B-8DAD9CF536D6}" type="sibTrans" cxnId="{7208D9F0-CE32-4D5F-81D7-392F07B3B239}">
      <dgm:prSet/>
      <dgm:spPr/>
      <dgm:t>
        <a:bodyPr/>
        <a:lstStyle/>
        <a:p>
          <a:endParaRPr lang="it-IT">
            <a:latin typeface="+mj-lt"/>
          </a:endParaRPr>
        </a:p>
      </dgm:t>
    </dgm:pt>
    <dgm:pt modelId="{983EC5FD-CE74-4B41-B0EA-1B80DC88DC29}">
      <dgm:prSet phldrT="[Testo]"/>
      <dgm:spPr/>
      <dgm:t>
        <a:bodyPr/>
        <a:lstStyle/>
        <a:p>
          <a:r>
            <a:rPr lang="it-IT" dirty="0" smtClean="0">
              <a:latin typeface="+mj-lt"/>
            </a:rPr>
            <a:t>fondazioni bancarie</a:t>
          </a:r>
          <a:endParaRPr lang="it-IT" dirty="0">
            <a:latin typeface="+mj-lt"/>
          </a:endParaRPr>
        </a:p>
      </dgm:t>
    </dgm:pt>
    <dgm:pt modelId="{BC8C3B98-D6C9-49EC-B994-B875D017D902}" type="parTrans" cxnId="{661A55ED-95AA-4DF0-91C7-052C648E22DC}">
      <dgm:prSet/>
      <dgm:spPr/>
      <dgm:t>
        <a:bodyPr/>
        <a:lstStyle/>
        <a:p>
          <a:endParaRPr lang="it-IT">
            <a:latin typeface="+mj-lt"/>
          </a:endParaRPr>
        </a:p>
      </dgm:t>
    </dgm:pt>
    <dgm:pt modelId="{3A27EB0F-08B9-4B25-A1A3-39FFE4AC49AD}" type="sibTrans" cxnId="{661A55ED-95AA-4DF0-91C7-052C648E22DC}">
      <dgm:prSet/>
      <dgm:spPr/>
      <dgm:t>
        <a:bodyPr/>
        <a:lstStyle/>
        <a:p>
          <a:endParaRPr lang="it-IT">
            <a:latin typeface="+mj-lt"/>
          </a:endParaRPr>
        </a:p>
      </dgm:t>
    </dgm:pt>
    <dgm:pt modelId="{3FE9C672-30D8-41DF-9826-335B3D73EBDD}">
      <dgm:prSet phldrT="[Testo]"/>
      <dgm:spPr/>
      <dgm:t>
        <a:bodyPr/>
        <a:lstStyle/>
        <a:p>
          <a:endParaRPr lang="it-IT" dirty="0">
            <a:latin typeface="+mj-lt"/>
          </a:endParaRPr>
        </a:p>
      </dgm:t>
    </dgm:pt>
    <dgm:pt modelId="{37F080F6-9496-4549-81EF-E0333FFA13C7}" type="parTrans" cxnId="{30604B4D-8C0D-4840-AD80-91E226C61B1C}">
      <dgm:prSet/>
      <dgm:spPr/>
      <dgm:t>
        <a:bodyPr/>
        <a:lstStyle/>
        <a:p>
          <a:endParaRPr lang="it-IT">
            <a:latin typeface="+mj-lt"/>
          </a:endParaRPr>
        </a:p>
      </dgm:t>
    </dgm:pt>
    <dgm:pt modelId="{30C5D469-0894-43D5-8803-120DC5918685}" type="sibTrans" cxnId="{30604B4D-8C0D-4840-AD80-91E226C61B1C}">
      <dgm:prSet/>
      <dgm:spPr/>
      <dgm:t>
        <a:bodyPr/>
        <a:lstStyle/>
        <a:p>
          <a:endParaRPr lang="it-IT">
            <a:latin typeface="+mj-lt"/>
          </a:endParaRPr>
        </a:p>
      </dgm:t>
    </dgm:pt>
    <dgm:pt modelId="{C1BCE9EB-9779-40F0-A33D-0EBA97C7CA81}">
      <dgm:prSet phldrT="[Testo]"/>
      <dgm:spPr/>
      <dgm:t>
        <a:bodyPr/>
        <a:lstStyle/>
        <a:p>
          <a:r>
            <a:rPr lang="it-IT" dirty="0" smtClean="0">
              <a:latin typeface="+mj-lt"/>
            </a:rPr>
            <a:t>nuove forme di welfare aziendale</a:t>
          </a:r>
          <a:endParaRPr lang="it-IT" dirty="0">
            <a:latin typeface="+mj-lt"/>
          </a:endParaRPr>
        </a:p>
      </dgm:t>
    </dgm:pt>
    <dgm:pt modelId="{D234A309-C425-4D95-AE31-A0C7CB143C80}" type="parTrans" cxnId="{F3BC5110-1B18-470D-9F24-5AA609D46404}">
      <dgm:prSet/>
      <dgm:spPr/>
      <dgm:t>
        <a:bodyPr/>
        <a:lstStyle/>
        <a:p>
          <a:endParaRPr lang="it-IT">
            <a:latin typeface="+mj-lt"/>
          </a:endParaRPr>
        </a:p>
      </dgm:t>
    </dgm:pt>
    <dgm:pt modelId="{88CF0278-2301-4DDA-97CD-763034EEA981}" type="sibTrans" cxnId="{F3BC5110-1B18-470D-9F24-5AA609D46404}">
      <dgm:prSet/>
      <dgm:spPr/>
      <dgm:t>
        <a:bodyPr/>
        <a:lstStyle/>
        <a:p>
          <a:endParaRPr lang="it-IT">
            <a:latin typeface="+mj-lt"/>
          </a:endParaRPr>
        </a:p>
      </dgm:t>
    </dgm:pt>
    <dgm:pt modelId="{E0488354-AE05-4CD5-B5FD-4D92E0AF15D6}">
      <dgm:prSet phldrT="[Testo]"/>
      <dgm:spPr/>
      <dgm:t>
        <a:bodyPr/>
        <a:lstStyle/>
        <a:p>
          <a:endParaRPr lang="it-IT" dirty="0">
            <a:latin typeface="+mj-lt"/>
          </a:endParaRPr>
        </a:p>
      </dgm:t>
    </dgm:pt>
    <dgm:pt modelId="{34E9D676-D200-4116-9F37-6AFBD23210D6}" type="parTrans" cxnId="{39EA134F-BD84-49B7-B8C9-D3014585F5FE}">
      <dgm:prSet/>
      <dgm:spPr/>
      <dgm:t>
        <a:bodyPr/>
        <a:lstStyle/>
        <a:p>
          <a:endParaRPr lang="it-IT">
            <a:latin typeface="+mj-lt"/>
          </a:endParaRPr>
        </a:p>
      </dgm:t>
    </dgm:pt>
    <dgm:pt modelId="{873250EF-A84C-4876-91F6-AECC7D2AEFAC}" type="sibTrans" cxnId="{39EA134F-BD84-49B7-B8C9-D3014585F5FE}">
      <dgm:prSet/>
      <dgm:spPr/>
      <dgm:t>
        <a:bodyPr/>
        <a:lstStyle/>
        <a:p>
          <a:endParaRPr lang="it-IT">
            <a:latin typeface="+mj-lt"/>
          </a:endParaRPr>
        </a:p>
      </dgm:t>
    </dgm:pt>
    <dgm:pt modelId="{F64F5DA6-9131-408F-93C4-C0567F2CDDC8}">
      <dgm:prSet phldrT="[Testo]"/>
      <dgm:spPr/>
      <dgm:t>
        <a:bodyPr/>
        <a:lstStyle/>
        <a:p>
          <a:r>
            <a:rPr lang="it-IT" dirty="0" smtClean="0">
              <a:latin typeface="+mj-lt"/>
            </a:rPr>
            <a:t>nuove forme di RSI</a:t>
          </a:r>
          <a:endParaRPr lang="it-IT" dirty="0">
            <a:latin typeface="+mj-lt"/>
          </a:endParaRPr>
        </a:p>
      </dgm:t>
    </dgm:pt>
    <dgm:pt modelId="{934AAFE7-128F-460D-9F88-9BA5CDDD87AE}" type="parTrans" cxnId="{47C1CCD1-0301-471C-8C05-DFE3842CFABC}">
      <dgm:prSet/>
      <dgm:spPr/>
      <dgm:t>
        <a:bodyPr/>
        <a:lstStyle/>
        <a:p>
          <a:endParaRPr lang="it-IT">
            <a:latin typeface="+mj-lt"/>
          </a:endParaRPr>
        </a:p>
      </dgm:t>
    </dgm:pt>
    <dgm:pt modelId="{85B6D2FF-1DE3-4109-A146-3F7BA4EDBFD1}" type="sibTrans" cxnId="{47C1CCD1-0301-471C-8C05-DFE3842CFABC}">
      <dgm:prSet/>
      <dgm:spPr/>
      <dgm:t>
        <a:bodyPr/>
        <a:lstStyle/>
        <a:p>
          <a:endParaRPr lang="it-IT">
            <a:latin typeface="+mj-lt"/>
          </a:endParaRPr>
        </a:p>
      </dgm:t>
    </dgm:pt>
    <dgm:pt modelId="{03B562F0-F930-4E2B-970C-CED010200A41}" type="pres">
      <dgm:prSet presAssocID="{464FD830-8C8D-479F-9C8C-3B0539F658CA}" presName="Name0" presStyleCnt="0">
        <dgm:presLayoutVars>
          <dgm:dir/>
          <dgm:animLvl val="lvl"/>
          <dgm:resizeHandles val="exact"/>
        </dgm:presLayoutVars>
      </dgm:prSet>
      <dgm:spPr/>
      <dgm:t>
        <a:bodyPr/>
        <a:lstStyle/>
        <a:p>
          <a:endParaRPr lang="it-IT"/>
        </a:p>
      </dgm:t>
    </dgm:pt>
    <dgm:pt modelId="{5B850AB2-365C-4EA2-8669-5908A2BD1841}" type="pres">
      <dgm:prSet presAssocID="{43655839-5A63-4062-B851-1E9B2052F158}" presName="composite" presStyleCnt="0"/>
      <dgm:spPr/>
      <dgm:t>
        <a:bodyPr/>
        <a:lstStyle/>
        <a:p>
          <a:endParaRPr lang="it-IT"/>
        </a:p>
      </dgm:t>
    </dgm:pt>
    <dgm:pt modelId="{14AABF1C-28A8-4AA7-87D9-AD5DE380CCC4}" type="pres">
      <dgm:prSet presAssocID="{43655839-5A63-4062-B851-1E9B2052F158}" presName="parTx" presStyleLbl="alignNode1" presStyleIdx="0" presStyleCnt="2">
        <dgm:presLayoutVars>
          <dgm:chMax val="0"/>
          <dgm:chPref val="0"/>
          <dgm:bulletEnabled val="1"/>
        </dgm:presLayoutVars>
      </dgm:prSet>
      <dgm:spPr/>
      <dgm:t>
        <a:bodyPr/>
        <a:lstStyle/>
        <a:p>
          <a:endParaRPr lang="it-IT"/>
        </a:p>
      </dgm:t>
    </dgm:pt>
    <dgm:pt modelId="{ACDCA6B6-F9C5-48D2-B65D-B06DF053EFC5}" type="pres">
      <dgm:prSet presAssocID="{43655839-5A63-4062-B851-1E9B2052F158}" presName="desTx" presStyleLbl="alignAccFollowNode1" presStyleIdx="0" presStyleCnt="2">
        <dgm:presLayoutVars>
          <dgm:bulletEnabled val="1"/>
        </dgm:presLayoutVars>
      </dgm:prSet>
      <dgm:spPr/>
      <dgm:t>
        <a:bodyPr/>
        <a:lstStyle/>
        <a:p>
          <a:endParaRPr lang="it-IT"/>
        </a:p>
      </dgm:t>
    </dgm:pt>
    <dgm:pt modelId="{D28BA40B-043E-4FF6-B6D4-68264E6901E1}" type="pres">
      <dgm:prSet presAssocID="{B7E2E088-9351-4C95-99FC-49861CA6C6FA}" presName="space" presStyleCnt="0"/>
      <dgm:spPr/>
      <dgm:t>
        <a:bodyPr/>
        <a:lstStyle/>
        <a:p>
          <a:endParaRPr lang="it-IT"/>
        </a:p>
      </dgm:t>
    </dgm:pt>
    <dgm:pt modelId="{9A990965-E0FE-4700-B758-D5D744EECF23}" type="pres">
      <dgm:prSet presAssocID="{B56E6022-39A0-4C7E-B73A-A0FADD942A6E}" presName="composite" presStyleCnt="0"/>
      <dgm:spPr/>
      <dgm:t>
        <a:bodyPr/>
        <a:lstStyle/>
        <a:p>
          <a:endParaRPr lang="it-IT"/>
        </a:p>
      </dgm:t>
    </dgm:pt>
    <dgm:pt modelId="{A0239B1B-23B1-49EC-9680-42718D017F19}" type="pres">
      <dgm:prSet presAssocID="{B56E6022-39A0-4C7E-B73A-A0FADD942A6E}" presName="parTx" presStyleLbl="alignNode1" presStyleIdx="1" presStyleCnt="2">
        <dgm:presLayoutVars>
          <dgm:chMax val="0"/>
          <dgm:chPref val="0"/>
          <dgm:bulletEnabled val="1"/>
        </dgm:presLayoutVars>
      </dgm:prSet>
      <dgm:spPr/>
      <dgm:t>
        <a:bodyPr/>
        <a:lstStyle/>
        <a:p>
          <a:endParaRPr lang="it-IT"/>
        </a:p>
      </dgm:t>
    </dgm:pt>
    <dgm:pt modelId="{55577E1B-F25A-4879-AF87-0710CF7902A6}" type="pres">
      <dgm:prSet presAssocID="{B56E6022-39A0-4C7E-B73A-A0FADD942A6E}" presName="desTx" presStyleLbl="alignAccFollowNode1" presStyleIdx="1" presStyleCnt="2">
        <dgm:presLayoutVars>
          <dgm:bulletEnabled val="1"/>
        </dgm:presLayoutVars>
      </dgm:prSet>
      <dgm:spPr/>
      <dgm:t>
        <a:bodyPr/>
        <a:lstStyle/>
        <a:p>
          <a:endParaRPr lang="it-IT"/>
        </a:p>
      </dgm:t>
    </dgm:pt>
  </dgm:ptLst>
  <dgm:cxnLst>
    <dgm:cxn modelId="{30604B4D-8C0D-4840-AD80-91E226C61B1C}" srcId="{B56E6022-39A0-4C7E-B73A-A0FADD942A6E}" destId="{3FE9C672-30D8-41DF-9826-335B3D73EBDD}" srcOrd="6" destOrd="0" parTransId="{37F080F6-9496-4549-81EF-E0333FFA13C7}" sibTransId="{30C5D469-0894-43D5-8803-120DC5918685}"/>
    <dgm:cxn modelId="{A58C4DDE-392E-49B3-9EDF-3DF6C954754F}" srcId="{B56E6022-39A0-4C7E-B73A-A0FADD942A6E}" destId="{26073F86-E6B6-4820-9470-B16E65391C21}" srcOrd="0" destOrd="0" parTransId="{68D04A58-51E6-4DC1-A7D9-29AE34ABCC5B}" sibTransId="{B918C8B5-5F5C-4ECC-8BFF-FC420DEE8B26}"/>
    <dgm:cxn modelId="{666B8294-5C27-455B-8357-618521B66378}" type="presOf" srcId="{3FE9C672-30D8-41DF-9826-335B3D73EBDD}" destId="{55577E1B-F25A-4879-AF87-0710CF7902A6}" srcOrd="0" destOrd="6" presId="urn:microsoft.com/office/officeart/2005/8/layout/hList1"/>
    <dgm:cxn modelId="{12157C19-70EA-46F0-ACA1-6A9F94377F05}" type="presOf" srcId="{F022F52F-856D-4929-8162-73AD6EA3DCE8}" destId="{ACDCA6B6-F9C5-48D2-B65D-B06DF053EFC5}" srcOrd="0" destOrd="0" presId="urn:microsoft.com/office/officeart/2005/8/layout/hList1"/>
    <dgm:cxn modelId="{77AAE24F-23C5-425D-B856-6062FFF32B93}" type="presOf" srcId="{E0488354-AE05-4CD5-B5FD-4D92E0AF15D6}" destId="{55577E1B-F25A-4879-AF87-0710CF7902A6}" srcOrd="0" destOrd="5" presId="urn:microsoft.com/office/officeart/2005/8/layout/hList1"/>
    <dgm:cxn modelId="{710B3B28-3D07-4C1D-B7ED-2D2E0F23F488}" type="presOf" srcId="{26073F86-E6B6-4820-9470-B16E65391C21}" destId="{55577E1B-F25A-4879-AF87-0710CF7902A6}" srcOrd="0" destOrd="0" presId="urn:microsoft.com/office/officeart/2005/8/layout/hList1"/>
    <dgm:cxn modelId="{47C1CCD1-0301-471C-8C05-DFE3842CFABC}" srcId="{B56E6022-39A0-4C7E-B73A-A0FADD942A6E}" destId="{F64F5DA6-9131-408F-93C4-C0567F2CDDC8}" srcOrd="4" destOrd="0" parTransId="{934AAFE7-128F-460D-9F88-9BA5CDDD87AE}" sibTransId="{85B6D2FF-1DE3-4109-A146-3F7BA4EDBFD1}"/>
    <dgm:cxn modelId="{9021C28D-26F1-47A8-BC2E-8BD818A458FC}" srcId="{43655839-5A63-4062-B851-1E9B2052F158}" destId="{F022F52F-856D-4929-8162-73AD6EA3DCE8}" srcOrd="0" destOrd="0" parTransId="{81C642A7-BDFC-44DA-8BD4-C9DDEF086B3B}" sibTransId="{83A45C8F-6E1D-4663-8402-6500B730A0EE}"/>
    <dgm:cxn modelId="{5B3CE16F-5E38-4F6C-BD8D-53F1D749A3BD}" type="presOf" srcId="{F64F5DA6-9131-408F-93C4-C0567F2CDDC8}" destId="{55577E1B-F25A-4879-AF87-0710CF7902A6}" srcOrd="0" destOrd="4" presId="urn:microsoft.com/office/officeart/2005/8/layout/hList1"/>
    <dgm:cxn modelId="{A7F11A2F-DBA5-4A5A-989A-32C81064B271}" type="presOf" srcId="{983EC5FD-CE74-4B41-B0EA-1B80DC88DC29}" destId="{55577E1B-F25A-4879-AF87-0710CF7902A6}" srcOrd="0" destOrd="2" presId="urn:microsoft.com/office/officeart/2005/8/layout/hList1"/>
    <dgm:cxn modelId="{F3BC5110-1B18-470D-9F24-5AA609D46404}" srcId="{B56E6022-39A0-4C7E-B73A-A0FADD942A6E}" destId="{C1BCE9EB-9779-40F0-A33D-0EBA97C7CA81}" srcOrd="3" destOrd="0" parTransId="{D234A309-C425-4D95-AE31-A0C7CB143C80}" sibTransId="{88CF0278-2301-4DDA-97CD-763034EEA981}"/>
    <dgm:cxn modelId="{39EA134F-BD84-49B7-B8C9-D3014585F5FE}" srcId="{B56E6022-39A0-4C7E-B73A-A0FADD942A6E}" destId="{E0488354-AE05-4CD5-B5FD-4D92E0AF15D6}" srcOrd="5" destOrd="0" parTransId="{34E9D676-D200-4116-9F37-6AFBD23210D6}" sibTransId="{873250EF-A84C-4876-91F6-AECC7D2AEFAC}"/>
    <dgm:cxn modelId="{A1940234-F4D9-41F3-BE45-265434735201}" type="presOf" srcId="{877CCC45-E6A4-434E-9804-C1FF5304084A}" destId="{55577E1B-F25A-4879-AF87-0710CF7902A6}" srcOrd="0" destOrd="1" presId="urn:microsoft.com/office/officeart/2005/8/layout/hList1"/>
    <dgm:cxn modelId="{178D366B-0DA0-4344-84A0-3B55265886A1}" srcId="{464FD830-8C8D-479F-9C8C-3B0539F658CA}" destId="{B56E6022-39A0-4C7E-B73A-A0FADD942A6E}" srcOrd="1" destOrd="0" parTransId="{0D7D8FE1-8E2C-4EE0-BFE4-F43E49D89ED6}" sibTransId="{E0B3ADA2-AEC0-42A7-AAF3-698ACB6579B6}"/>
    <dgm:cxn modelId="{15E32C58-D664-4699-A1ED-C940965479BB}" type="presOf" srcId="{C1BCE9EB-9779-40F0-A33D-0EBA97C7CA81}" destId="{55577E1B-F25A-4879-AF87-0710CF7902A6}" srcOrd="0" destOrd="3" presId="urn:microsoft.com/office/officeart/2005/8/layout/hList1"/>
    <dgm:cxn modelId="{661A55ED-95AA-4DF0-91C7-052C648E22DC}" srcId="{B56E6022-39A0-4C7E-B73A-A0FADD942A6E}" destId="{983EC5FD-CE74-4B41-B0EA-1B80DC88DC29}" srcOrd="2" destOrd="0" parTransId="{BC8C3B98-D6C9-49EC-B994-B875D017D902}" sibTransId="{3A27EB0F-08B9-4B25-A1A3-39FFE4AC49AD}"/>
    <dgm:cxn modelId="{7208D9F0-CE32-4D5F-81D7-392F07B3B239}" srcId="{B56E6022-39A0-4C7E-B73A-A0FADD942A6E}" destId="{877CCC45-E6A4-434E-9804-C1FF5304084A}" srcOrd="1" destOrd="0" parTransId="{792EF480-1E15-48F2-9F1A-AFA360C55A9E}" sibTransId="{42CEF5F2-C593-4E54-9E6B-8DAD9CF536D6}"/>
    <dgm:cxn modelId="{402564FE-CE22-453C-AE24-C08110296352}" type="presOf" srcId="{43655839-5A63-4062-B851-1E9B2052F158}" destId="{14AABF1C-28A8-4AA7-87D9-AD5DE380CCC4}" srcOrd="0" destOrd="0" presId="urn:microsoft.com/office/officeart/2005/8/layout/hList1"/>
    <dgm:cxn modelId="{9867A9F9-75B0-4AFF-91B2-6BEE2D4D30CD}" srcId="{464FD830-8C8D-479F-9C8C-3B0539F658CA}" destId="{43655839-5A63-4062-B851-1E9B2052F158}" srcOrd="0" destOrd="0" parTransId="{EA88CD37-141B-4ACD-9F5B-C9A33BAAADBA}" sibTransId="{B7E2E088-9351-4C95-99FC-49861CA6C6FA}"/>
    <dgm:cxn modelId="{5DDBD098-AA99-405C-A313-FDA0F9A26C21}" type="presOf" srcId="{464FD830-8C8D-479F-9C8C-3B0539F658CA}" destId="{03B562F0-F930-4E2B-970C-CED010200A41}" srcOrd="0" destOrd="0" presId="urn:microsoft.com/office/officeart/2005/8/layout/hList1"/>
    <dgm:cxn modelId="{462DC87F-0580-47CB-BB86-60BAF432B0B0}" type="presOf" srcId="{B56E6022-39A0-4C7E-B73A-A0FADD942A6E}" destId="{A0239B1B-23B1-49EC-9680-42718D017F19}" srcOrd="0" destOrd="0" presId="urn:microsoft.com/office/officeart/2005/8/layout/hList1"/>
    <dgm:cxn modelId="{B952AF80-FCD2-4ABA-B387-ADF466C85834}" type="presParOf" srcId="{03B562F0-F930-4E2B-970C-CED010200A41}" destId="{5B850AB2-365C-4EA2-8669-5908A2BD1841}" srcOrd="0" destOrd="0" presId="urn:microsoft.com/office/officeart/2005/8/layout/hList1"/>
    <dgm:cxn modelId="{63F9E938-237D-4440-94BB-0060157DCB4C}" type="presParOf" srcId="{5B850AB2-365C-4EA2-8669-5908A2BD1841}" destId="{14AABF1C-28A8-4AA7-87D9-AD5DE380CCC4}" srcOrd="0" destOrd="0" presId="urn:microsoft.com/office/officeart/2005/8/layout/hList1"/>
    <dgm:cxn modelId="{80E361AC-74E4-4A28-A6B0-B495C8B6FC34}" type="presParOf" srcId="{5B850AB2-365C-4EA2-8669-5908A2BD1841}" destId="{ACDCA6B6-F9C5-48D2-B65D-B06DF053EFC5}" srcOrd="1" destOrd="0" presId="urn:microsoft.com/office/officeart/2005/8/layout/hList1"/>
    <dgm:cxn modelId="{1D2D4355-D6F7-444C-AFBE-56573CC19A67}" type="presParOf" srcId="{03B562F0-F930-4E2B-970C-CED010200A41}" destId="{D28BA40B-043E-4FF6-B6D4-68264E6901E1}" srcOrd="1" destOrd="0" presId="urn:microsoft.com/office/officeart/2005/8/layout/hList1"/>
    <dgm:cxn modelId="{B74A863C-797C-4EB9-A74E-05DED214B2D6}" type="presParOf" srcId="{03B562F0-F930-4E2B-970C-CED010200A41}" destId="{9A990965-E0FE-4700-B758-D5D744EECF23}" srcOrd="2" destOrd="0" presId="urn:microsoft.com/office/officeart/2005/8/layout/hList1"/>
    <dgm:cxn modelId="{6DE1F709-DDCD-422F-B711-A4853D3BC16F}" type="presParOf" srcId="{9A990965-E0FE-4700-B758-D5D744EECF23}" destId="{A0239B1B-23B1-49EC-9680-42718D017F19}" srcOrd="0" destOrd="0" presId="urn:microsoft.com/office/officeart/2005/8/layout/hList1"/>
    <dgm:cxn modelId="{1ADB7F03-8D96-4D33-9DC0-FD9F696D3E23}" type="presParOf" srcId="{9A990965-E0FE-4700-B758-D5D744EECF23}" destId="{55577E1B-F25A-4879-AF87-0710CF7902A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6B316F6-601D-476C-BDBF-8BBB8426438D}" type="doc">
      <dgm:prSet loTypeId="urn:microsoft.com/office/officeart/2005/8/layout/lProcess2" loCatId="list" qsTypeId="urn:microsoft.com/office/officeart/2005/8/quickstyle/simple2" qsCatId="simple" csTypeId="urn:microsoft.com/office/officeart/2005/8/colors/colorful2" csCatId="colorful" phldr="1"/>
      <dgm:spPr/>
      <dgm:t>
        <a:bodyPr/>
        <a:lstStyle/>
        <a:p>
          <a:endParaRPr lang="it-IT"/>
        </a:p>
      </dgm:t>
    </dgm:pt>
    <dgm:pt modelId="{2BEDC892-3F97-4BA0-9EA8-5B7ED1451545}">
      <dgm:prSet phldrT="[Testo]"/>
      <dgm:spPr/>
      <dgm:t>
        <a:bodyPr/>
        <a:lstStyle/>
        <a:p>
          <a:r>
            <a:rPr lang="it-IT" dirty="0" smtClean="0">
              <a:latin typeface="+mj-lt"/>
            </a:rPr>
            <a:t>Welfare prestazionale</a:t>
          </a:r>
          <a:endParaRPr lang="it-IT" dirty="0">
            <a:latin typeface="+mj-lt"/>
          </a:endParaRPr>
        </a:p>
      </dgm:t>
    </dgm:pt>
    <dgm:pt modelId="{61C8890D-8E31-4D0A-977D-7C490771775C}" type="parTrans" cxnId="{45079277-D82E-499B-A79D-D7B1FB8F324F}">
      <dgm:prSet/>
      <dgm:spPr/>
      <dgm:t>
        <a:bodyPr/>
        <a:lstStyle/>
        <a:p>
          <a:endParaRPr lang="it-IT">
            <a:latin typeface="+mj-lt"/>
          </a:endParaRPr>
        </a:p>
      </dgm:t>
    </dgm:pt>
    <dgm:pt modelId="{0B2359DF-84D5-4EB8-A4AE-F1F1355E568C}" type="sibTrans" cxnId="{45079277-D82E-499B-A79D-D7B1FB8F324F}">
      <dgm:prSet/>
      <dgm:spPr/>
      <dgm:t>
        <a:bodyPr/>
        <a:lstStyle/>
        <a:p>
          <a:endParaRPr lang="it-IT">
            <a:latin typeface="+mj-lt"/>
          </a:endParaRPr>
        </a:p>
      </dgm:t>
    </dgm:pt>
    <dgm:pt modelId="{69A9EAE9-8AEC-434D-9738-3DA2FBB72DCB}">
      <dgm:prSet phldrT="[Testo]"/>
      <dgm:spPr/>
      <dgm:t>
        <a:bodyPr/>
        <a:lstStyle/>
        <a:p>
          <a:r>
            <a:rPr lang="it-IT" dirty="0" smtClean="0">
              <a:latin typeface="+mj-lt"/>
            </a:rPr>
            <a:t>Azione “dall’alto”</a:t>
          </a:r>
          <a:endParaRPr lang="it-IT" dirty="0">
            <a:latin typeface="+mj-lt"/>
          </a:endParaRPr>
        </a:p>
      </dgm:t>
    </dgm:pt>
    <dgm:pt modelId="{4C06ABC4-E5BC-4D21-8226-5952D16F39E8}" type="parTrans" cxnId="{04BA912E-5E12-4EC1-A8D4-AC552F6161A9}">
      <dgm:prSet/>
      <dgm:spPr/>
      <dgm:t>
        <a:bodyPr/>
        <a:lstStyle/>
        <a:p>
          <a:endParaRPr lang="it-IT">
            <a:latin typeface="+mj-lt"/>
          </a:endParaRPr>
        </a:p>
      </dgm:t>
    </dgm:pt>
    <dgm:pt modelId="{BA120418-9300-4C2B-9991-A201B2BDDA9F}" type="sibTrans" cxnId="{04BA912E-5E12-4EC1-A8D4-AC552F6161A9}">
      <dgm:prSet/>
      <dgm:spPr/>
      <dgm:t>
        <a:bodyPr/>
        <a:lstStyle/>
        <a:p>
          <a:endParaRPr lang="it-IT">
            <a:latin typeface="+mj-lt"/>
          </a:endParaRPr>
        </a:p>
      </dgm:t>
    </dgm:pt>
    <dgm:pt modelId="{6271F72A-5B26-4DAE-ACC2-D9D05B712E73}">
      <dgm:prSet phldrT="[Testo]"/>
      <dgm:spPr/>
      <dgm:t>
        <a:bodyPr/>
        <a:lstStyle/>
        <a:p>
          <a:r>
            <a:rPr lang="it-IT" dirty="0" smtClean="0">
              <a:latin typeface="+mj-lt"/>
            </a:rPr>
            <a:t>Welfare attivante</a:t>
          </a:r>
          <a:endParaRPr lang="it-IT" dirty="0">
            <a:latin typeface="+mj-lt"/>
          </a:endParaRPr>
        </a:p>
      </dgm:t>
    </dgm:pt>
    <dgm:pt modelId="{6E520614-AF01-46BB-9888-911E88B99F40}" type="parTrans" cxnId="{1D7C24CB-4C56-4E6D-B5CE-C450558E4416}">
      <dgm:prSet/>
      <dgm:spPr/>
      <dgm:t>
        <a:bodyPr/>
        <a:lstStyle/>
        <a:p>
          <a:endParaRPr lang="it-IT">
            <a:latin typeface="+mj-lt"/>
          </a:endParaRPr>
        </a:p>
      </dgm:t>
    </dgm:pt>
    <dgm:pt modelId="{6A15940F-3E1B-4FC9-926C-A57579F04C84}" type="sibTrans" cxnId="{1D7C24CB-4C56-4E6D-B5CE-C450558E4416}">
      <dgm:prSet/>
      <dgm:spPr/>
      <dgm:t>
        <a:bodyPr/>
        <a:lstStyle/>
        <a:p>
          <a:endParaRPr lang="it-IT">
            <a:latin typeface="+mj-lt"/>
          </a:endParaRPr>
        </a:p>
      </dgm:t>
    </dgm:pt>
    <dgm:pt modelId="{F0A39D4A-3DF8-4664-B1A5-768F36664DBA}">
      <dgm:prSet phldrT="[Testo]"/>
      <dgm:spPr/>
      <dgm:t>
        <a:bodyPr/>
        <a:lstStyle/>
        <a:p>
          <a:r>
            <a:rPr lang="it-IT" dirty="0" smtClean="0">
              <a:latin typeface="+mj-lt"/>
            </a:rPr>
            <a:t>Corrente civica “dal basso” (persone e famiglie interessate) </a:t>
          </a:r>
          <a:endParaRPr lang="it-IT" dirty="0">
            <a:latin typeface="+mj-lt"/>
          </a:endParaRPr>
        </a:p>
      </dgm:t>
    </dgm:pt>
    <dgm:pt modelId="{5A41F778-1ED4-4DE7-845C-F3C4E97DEB8C}" type="parTrans" cxnId="{C4EAF44B-72FA-4200-8DEE-9E5006320EA9}">
      <dgm:prSet/>
      <dgm:spPr/>
      <dgm:t>
        <a:bodyPr/>
        <a:lstStyle/>
        <a:p>
          <a:endParaRPr lang="it-IT">
            <a:latin typeface="+mj-lt"/>
          </a:endParaRPr>
        </a:p>
      </dgm:t>
    </dgm:pt>
    <dgm:pt modelId="{11BA620B-14CF-45F0-9983-63BF52CBC71E}" type="sibTrans" cxnId="{C4EAF44B-72FA-4200-8DEE-9E5006320EA9}">
      <dgm:prSet/>
      <dgm:spPr/>
      <dgm:t>
        <a:bodyPr/>
        <a:lstStyle/>
        <a:p>
          <a:endParaRPr lang="it-IT">
            <a:latin typeface="+mj-lt"/>
          </a:endParaRPr>
        </a:p>
      </dgm:t>
    </dgm:pt>
    <dgm:pt modelId="{76604849-9D25-4C70-8C5B-7898DE9F6955}">
      <dgm:prSet/>
      <dgm:spPr/>
      <dgm:t>
        <a:bodyPr/>
        <a:lstStyle/>
        <a:p>
          <a:r>
            <a:rPr lang="it-IT" dirty="0" smtClean="0">
              <a:latin typeface="+mj-lt"/>
            </a:rPr>
            <a:t>I Servizi sociali assicurano ai loro assistiti il diritto ad aver soddisfatti i bisogni essenziali della sopravvivenza.</a:t>
          </a:r>
          <a:endParaRPr lang="it-IT" dirty="0">
            <a:latin typeface="+mj-lt"/>
          </a:endParaRPr>
        </a:p>
      </dgm:t>
    </dgm:pt>
    <dgm:pt modelId="{FA5444FD-2B4F-46DE-A138-D29D07575437}" type="parTrans" cxnId="{53385BB2-361E-41E4-95BE-C21A6BBD7260}">
      <dgm:prSet/>
      <dgm:spPr/>
      <dgm:t>
        <a:bodyPr/>
        <a:lstStyle/>
        <a:p>
          <a:endParaRPr lang="it-IT">
            <a:latin typeface="+mj-lt"/>
          </a:endParaRPr>
        </a:p>
      </dgm:t>
    </dgm:pt>
    <dgm:pt modelId="{EEF8AA66-3FD7-43BD-B555-309D80F386D9}" type="sibTrans" cxnId="{53385BB2-361E-41E4-95BE-C21A6BBD7260}">
      <dgm:prSet/>
      <dgm:spPr/>
      <dgm:t>
        <a:bodyPr/>
        <a:lstStyle/>
        <a:p>
          <a:endParaRPr lang="it-IT">
            <a:latin typeface="+mj-lt"/>
          </a:endParaRPr>
        </a:p>
      </dgm:t>
    </dgm:pt>
    <dgm:pt modelId="{2E52EEAF-12F8-460C-A83E-B3099F00622B}">
      <dgm:prSet/>
      <dgm:spPr/>
      <dgm:t>
        <a:bodyPr/>
        <a:lstStyle/>
        <a:p>
          <a:r>
            <a:rPr lang="it-IT" dirty="0" smtClean="0">
              <a:latin typeface="+mj-lt"/>
            </a:rPr>
            <a:t>I Servizi sociali assicurano ai loro assistiti il diritto a esercitare la responsabilità sociale.</a:t>
          </a:r>
          <a:endParaRPr lang="it-IT" dirty="0">
            <a:latin typeface="+mj-lt"/>
          </a:endParaRPr>
        </a:p>
      </dgm:t>
    </dgm:pt>
    <dgm:pt modelId="{9F137A24-A38A-474C-9315-82C63B87FCD5}" type="parTrans" cxnId="{10DA6F30-737E-492E-9761-E42A1A0309D3}">
      <dgm:prSet/>
      <dgm:spPr/>
      <dgm:t>
        <a:bodyPr/>
        <a:lstStyle/>
        <a:p>
          <a:endParaRPr lang="it-IT">
            <a:latin typeface="+mj-lt"/>
          </a:endParaRPr>
        </a:p>
      </dgm:t>
    </dgm:pt>
    <dgm:pt modelId="{932C3B97-D208-451D-9E8C-45B2017C7B17}" type="sibTrans" cxnId="{10DA6F30-737E-492E-9761-E42A1A0309D3}">
      <dgm:prSet/>
      <dgm:spPr/>
      <dgm:t>
        <a:bodyPr/>
        <a:lstStyle/>
        <a:p>
          <a:endParaRPr lang="it-IT">
            <a:latin typeface="+mj-lt"/>
          </a:endParaRPr>
        </a:p>
      </dgm:t>
    </dgm:pt>
    <dgm:pt modelId="{51E548B1-A20E-4A93-807A-B9CE61E667CD}" type="pres">
      <dgm:prSet presAssocID="{06B316F6-601D-476C-BDBF-8BBB8426438D}" presName="theList" presStyleCnt="0">
        <dgm:presLayoutVars>
          <dgm:dir/>
          <dgm:animLvl val="lvl"/>
          <dgm:resizeHandles val="exact"/>
        </dgm:presLayoutVars>
      </dgm:prSet>
      <dgm:spPr/>
      <dgm:t>
        <a:bodyPr/>
        <a:lstStyle/>
        <a:p>
          <a:endParaRPr lang="it-IT"/>
        </a:p>
      </dgm:t>
    </dgm:pt>
    <dgm:pt modelId="{3D004C7B-79DD-4375-BE50-D366D237B33F}" type="pres">
      <dgm:prSet presAssocID="{2BEDC892-3F97-4BA0-9EA8-5B7ED1451545}" presName="compNode" presStyleCnt="0"/>
      <dgm:spPr/>
      <dgm:t>
        <a:bodyPr/>
        <a:lstStyle/>
        <a:p>
          <a:endParaRPr lang="it-IT"/>
        </a:p>
      </dgm:t>
    </dgm:pt>
    <dgm:pt modelId="{D1D95BDF-C369-447A-964F-F524D24846B4}" type="pres">
      <dgm:prSet presAssocID="{2BEDC892-3F97-4BA0-9EA8-5B7ED1451545}" presName="aNode" presStyleLbl="bgShp" presStyleIdx="0" presStyleCnt="2"/>
      <dgm:spPr/>
      <dgm:t>
        <a:bodyPr/>
        <a:lstStyle/>
        <a:p>
          <a:endParaRPr lang="it-IT"/>
        </a:p>
      </dgm:t>
    </dgm:pt>
    <dgm:pt modelId="{D6DA291C-EEF7-4CDD-99A3-72467EAFA9F1}" type="pres">
      <dgm:prSet presAssocID="{2BEDC892-3F97-4BA0-9EA8-5B7ED1451545}" presName="textNode" presStyleLbl="bgShp" presStyleIdx="0" presStyleCnt="2"/>
      <dgm:spPr/>
      <dgm:t>
        <a:bodyPr/>
        <a:lstStyle/>
        <a:p>
          <a:endParaRPr lang="it-IT"/>
        </a:p>
      </dgm:t>
    </dgm:pt>
    <dgm:pt modelId="{74448353-EAA0-4A4E-8BE6-F6CC796BB293}" type="pres">
      <dgm:prSet presAssocID="{2BEDC892-3F97-4BA0-9EA8-5B7ED1451545}" presName="compChildNode" presStyleCnt="0"/>
      <dgm:spPr/>
      <dgm:t>
        <a:bodyPr/>
        <a:lstStyle/>
        <a:p>
          <a:endParaRPr lang="it-IT"/>
        </a:p>
      </dgm:t>
    </dgm:pt>
    <dgm:pt modelId="{C2F248DB-F43D-4214-95CA-268F79907424}" type="pres">
      <dgm:prSet presAssocID="{2BEDC892-3F97-4BA0-9EA8-5B7ED1451545}" presName="theInnerList" presStyleCnt="0"/>
      <dgm:spPr/>
      <dgm:t>
        <a:bodyPr/>
        <a:lstStyle/>
        <a:p>
          <a:endParaRPr lang="it-IT"/>
        </a:p>
      </dgm:t>
    </dgm:pt>
    <dgm:pt modelId="{53372DEC-F267-40CA-9703-1A76678A6CE5}" type="pres">
      <dgm:prSet presAssocID="{69A9EAE9-8AEC-434D-9738-3DA2FBB72DCB}" presName="childNode" presStyleLbl="node1" presStyleIdx="0" presStyleCnt="4">
        <dgm:presLayoutVars>
          <dgm:bulletEnabled val="1"/>
        </dgm:presLayoutVars>
      </dgm:prSet>
      <dgm:spPr/>
      <dgm:t>
        <a:bodyPr/>
        <a:lstStyle/>
        <a:p>
          <a:endParaRPr lang="it-IT"/>
        </a:p>
      </dgm:t>
    </dgm:pt>
    <dgm:pt modelId="{80DA121E-7C3B-4696-A3A5-5B653502D8B0}" type="pres">
      <dgm:prSet presAssocID="{69A9EAE9-8AEC-434D-9738-3DA2FBB72DCB}" presName="aSpace2" presStyleCnt="0"/>
      <dgm:spPr/>
      <dgm:t>
        <a:bodyPr/>
        <a:lstStyle/>
        <a:p>
          <a:endParaRPr lang="it-IT"/>
        </a:p>
      </dgm:t>
    </dgm:pt>
    <dgm:pt modelId="{3833A738-E6B2-4842-B3EC-9283BEC5F9BD}" type="pres">
      <dgm:prSet presAssocID="{76604849-9D25-4C70-8C5B-7898DE9F6955}" presName="childNode" presStyleLbl="node1" presStyleIdx="1" presStyleCnt="4">
        <dgm:presLayoutVars>
          <dgm:bulletEnabled val="1"/>
        </dgm:presLayoutVars>
      </dgm:prSet>
      <dgm:spPr/>
      <dgm:t>
        <a:bodyPr/>
        <a:lstStyle/>
        <a:p>
          <a:endParaRPr lang="it-IT"/>
        </a:p>
      </dgm:t>
    </dgm:pt>
    <dgm:pt modelId="{9580CAF3-1306-4189-8454-1E666D5F80DC}" type="pres">
      <dgm:prSet presAssocID="{2BEDC892-3F97-4BA0-9EA8-5B7ED1451545}" presName="aSpace" presStyleCnt="0"/>
      <dgm:spPr/>
      <dgm:t>
        <a:bodyPr/>
        <a:lstStyle/>
        <a:p>
          <a:endParaRPr lang="it-IT"/>
        </a:p>
      </dgm:t>
    </dgm:pt>
    <dgm:pt modelId="{85DE447C-A15F-454A-8C1F-5FEE42A0C134}" type="pres">
      <dgm:prSet presAssocID="{6271F72A-5B26-4DAE-ACC2-D9D05B712E73}" presName="compNode" presStyleCnt="0"/>
      <dgm:spPr/>
      <dgm:t>
        <a:bodyPr/>
        <a:lstStyle/>
        <a:p>
          <a:endParaRPr lang="it-IT"/>
        </a:p>
      </dgm:t>
    </dgm:pt>
    <dgm:pt modelId="{38902754-40C1-4FF2-92B3-38EBC43C9F93}" type="pres">
      <dgm:prSet presAssocID="{6271F72A-5B26-4DAE-ACC2-D9D05B712E73}" presName="aNode" presStyleLbl="bgShp" presStyleIdx="1" presStyleCnt="2"/>
      <dgm:spPr/>
      <dgm:t>
        <a:bodyPr/>
        <a:lstStyle/>
        <a:p>
          <a:endParaRPr lang="it-IT"/>
        </a:p>
      </dgm:t>
    </dgm:pt>
    <dgm:pt modelId="{3D3DB95E-38F8-4C24-A8EA-4CD46A1E41F6}" type="pres">
      <dgm:prSet presAssocID="{6271F72A-5B26-4DAE-ACC2-D9D05B712E73}" presName="textNode" presStyleLbl="bgShp" presStyleIdx="1" presStyleCnt="2"/>
      <dgm:spPr/>
      <dgm:t>
        <a:bodyPr/>
        <a:lstStyle/>
        <a:p>
          <a:endParaRPr lang="it-IT"/>
        </a:p>
      </dgm:t>
    </dgm:pt>
    <dgm:pt modelId="{074B4A6F-25A8-42B8-B689-1A78A2E35EEA}" type="pres">
      <dgm:prSet presAssocID="{6271F72A-5B26-4DAE-ACC2-D9D05B712E73}" presName="compChildNode" presStyleCnt="0"/>
      <dgm:spPr/>
      <dgm:t>
        <a:bodyPr/>
        <a:lstStyle/>
        <a:p>
          <a:endParaRPr lang="it-IT"/>
        </a:p>
      </dgm:t>
    </dgm:pt>
    <dgm:pt modelId="{7B5A5C3F-B239-45BB-B24A-479D5AF0BBA4}" type="pres">
      <dgm:prSet presAssocID="{6271F72A-5B26-4DAE-ACC2-D9D05B712E73}" presName="theInnerList" presStyleCnt="0"/>
      <dgm:spPr/>
      <dgm:t>
        <a:bodyPr/>
        <a:lstStyle/>
        <a:p>
          <a:endParaRPr lang="it-IT"/>
        </a:p>
      </dgm:t>
    </dgm:pt>
    <dgm:pt modelId="{2305F586-7870-4C22-B522-F7C08E358A6E}" type="pres">
      <dgm:prSet presAssocID="{F0A39D4A-3DF8-4664-B1A5-768F36664DBA}" presName="childNode" presStyleLbl="node1" presStyleIdx="2" presStyleCnt="4">
        <dgm:presLayoutVars>
          <dgm:bulletEnabled val="1"/>
        </dgm:presLayoutVars>
      </dgm:prSet>
      <dgm:spPr/>
      <dgm:t>
        <a:bodyPr/>
        <a:lstStyle/>
        <a:p>
          <a:endParaRPr lang="it-IT"/>
        </a:p>
      </dgm:t>
    </dgm:pt>
    <dgm:pt modelId="{73504384-BD44-4309-BFC3-63A9FE2BF9D5}" type="pres">
      <dgm:prSet presAssocID="{F0A39D4A-3DF8-4664-B1A5-768F36664DBA}" presName="aSpace2" presStyleCnt="0"/>
      <dgm:spPr/>
      <dgm:t>
        <a:bodyPr/>
        <a:lstStyle/>
        <a:p>
          <a:endParaRPr lang="it-IT"/>
        </a:p>
      </dgm:t>
    </dgm:pt>
    <dgm:pt modelId="{A756C330-33CB-46AB-83C5-A457DB95FF0F}" type="pres">
      <dgm:prSet presAssocID="{2E52EEAF-12F8-460C-A83E-B3099F00622B}" presName="childNode" presStyleLbl="node1" presStyleIdx="3" presStyleCnt="4">
        <dgm:presLayoutVars>
          <dgm:bulletEnabled val="1"/>
        </dgm:presLayoutVars>
      </dgm:prSet>
      <dgm:spPr/>
      <dgm:t>
        <a:bodyPr/>
        <a:lstStyle/>
        <a:p>
          <a:endParaRPr lang="it-IT"/>
        </a:p>
      </dgm:t>
    </dgm:pt>
  </dgm:ptLst>
  <dgm:cxnLst>
    <dgm:cxn modelId="{09BFE47E-FB8A-4918-9DD7-A9800B2E60D3}" type="presOf" srcId="{76604849-9D25-4C70-8C5B-7898DE9F6955}" destId="{3833A738-E6B2-4842-B3EC-9283BEC5F9BD}" srcOrd="0" destOrd="0" presId="urn:microsoft.com/office/officeart/2005/8/layout/lProcess2"/>
    <dgm:cxn modelId="{CC1C7214-7568-4E7E-8DA2-3E15CDE7FB1D}" type="presOf" srcId="{69A9EAE9-8AEC-434D-9738-3DA2FBB72DCB}" destId="{53372DEC-F267-40CA-9703-1A76678A6CE5}" srcOrd="0" destOrd="0" presId="urn:microsoft.com/office/officeart/2005/8/layout/lProcess2"/>
    <dgm:cxn modelId="{10DA6F30-737E-492E-9761-E42A1A0309D3}" srcId="{6271F72A-5B26-4DAE-ACC2-D9D05B712E73}" destId="{2E52EEAF-12F8-460C-A83E-B3099F00622B}" srcOrd="1" destOrd="0" parTransId="{9F137A24-A38A-474C-9315-82C63B87FCD5}" sibTransId="{932C3B97-D208-451D-9E8C-45B2017C7B17}"/>
    <dgm:cxn modelId="{574538B1-0A41-4B79-974B-51533FFAC03B}" type="presOf" srcId="{F0A39D4A-3DF8-4664-B1A5-768F36664DBA}" destId="{2305F586-7870-4C22-B522-F7C08E358A6E}" srcOrd="0" destOrd="0" presId="urn:microsoft.com/office/officeart/2005/8/layout/lProcess2"/>
    <dgm:cxn modelId="{19555B5A-84C7-4CF4-95F9-8CD91F742192}" type="presOf" srcId="{2E52EEAF-12F8-460C-A83E-B3099F00622B}" destId="{A756C330-33CB-46AB-83C5-A457DB95FF0F}" srcOrd="0" destOrd="0" presId="urn:microsoft.com/office/officeart/2005/8/layout/lProcess2"/>
    <dgm:cxn modelId="{1D7C24CB-4C56-4E6D-B5CE-C450558E4416}" srcId="{06B316F6-601D-476C-BDBF-8BBB8426438D}" destId="{6271F72A-5B26-4DAE-ACC2-D9D05B712E73}" srcOrd="1" destOrd="0" parTransId="{6E520614-AF01-46BB-9888-911E88B99F40}" sibTransId="{6A15940F-3E1B-4FC9-926C-A57579F04C84}"/>
    <dgm:cxn modelId="{A88D002A-20C4-4937-AF2E-28C84B31A42B}" type="presOf" srcId="{2BEDC892-3F97-4BA0-9EA8-5B7ED1451545}" destId="{D1D95BDF-C369-447A-964F-F524D24846B4}" srcOrd="0" destOrd="0" presId="urn:microsoft.com/office/officeart/2005/8/layout/lProcess2"/>
    <dgm:cxn modelId="{53385BB2-361E-41E4-95BE-C21A6BBD7260}" srcId="{2BEDC892-3F97-4BA0-9EA8-5B7ED1451545}" destId="{76604849-9D25-4C70-8C5B-7898DE9F6955}" srcOrd="1" destOrd="0" parTransId="{FA5444FD-2B4F-46DE-A138-D29D07575437}" sibTransId="{EEF8AA66-3FD7-43BD-B555-309D80F386D9}"/>
    <dgm:cxn modelId="{45079277-D82E-499B-A79D-D7B1FB8F324F}" srcId="{06B316F6-601D-476C-BDBF-8BBB8426438D}" destId="{2BEDC892-3F97-4BA0-9EA8-5B7ED1451545}" srcOrd="0" destOrd="0" parTransId="{61C8890D-8E31-4D0A-977D-7C490771775C}" sibTransId="{0B2359DF-84D5-4EB8-A4AE-F1F1355E568C}"/>
    <dgm:cxn modelId="{C4EAF44B-72FA-4200-8DEE-9E5006320EA9}" srcId="{6271F72A-5B26-4DAE-ACC2-D9D05B712E73}" destId="{F0A39D4A-3DF8-4664-B1A5-768F36664DBA}" srcOrd="0" destOrd="0" parTransId="{5A41F778-1ED4-4DE7-845C-F3C4E97DEB8C}" sibTransId="{11BA620B-14CF-45F0-9983-63BF52CBC71E}"/>
    <dgm:cxn modelId="{04BA912E-5E12-4EC1-A8D4-AC552F6161A9}" srcId="{2BEDC892-3F97-4BA0-9EA8-5B7ED1451545}" destId="{69A9EAE9-8AEC-434D-9738-3DA2FBB72DCB}" srcOrd="0" destOrd="0" parTransId="{4C06ABC4-E5BC-4D21-8226-5952D16F39E8}" sibTransId="{BA120418-9300-4C2B-9991-A201B2BDDA9F}"/>
    <dgm:cxn modelId="{B3514F7C-705A-4B62-A0E2-18EE84B8AC63}" type="presOf" srcId="{2BEDC892-3F97-4BA0-9EA8-5B7ED1451545}" destId="{D6DA291C-EEF7-4CDD-99A3-72467EAFA9F1}" srcOrd="1" destOrd="0" presId="urn:microsoft.com/office/officeart/2005/8/layout/lProcess2"/>
    <dgm:cxn modelId="{8CD0977A-89E1-4201-ADFB-59B7CF7A31B1}" type="presOf" srcId="{06B316F6-601D-476C-BDBF-8BBB8426438D}" destId="{51E548B1-A20E-4A93-807A-B9CE61E667CD}" srcOrd="0" destOrd="0" presId="urn:microsoft.com/office/officeart/2005/8/layout/lProcess2"/>
    <dgm:cxn modelId="{C49EB482-564A-4C57-BCF1-9DAF07176797}" type="presOf" srcId="{6271F72A-5B26-4DAE-ACC2-D9D05B712E73}" destId="{38902754-40C1-4FF2-92B3-38EBC43C9F93}" srcOrd="0" destOrd="0" presId="urn:microsoft.com/office/officeart/2005/8/layout/lProcess2"/>
    <dgm:cxn modelId="{0869ABF8-9EE5-4BD6-B13F-DC1129851339}" type="presOf" srcId="{6271F72A-5B26-4DAE-ACC2-D9D05B712E73}" destId="{3D3DB95E-38F8-4C24-A8EA-4CD46A1E41F6}" srcOrd="1" destOrd="0" presId="urn:microsoft.com/office/officeart/2005/8/layout/lProcess2"/>
    <dgm:cxn modelId="{3F6A7924-8EBE-4550-8CB2-2F70AC9CABDA}" type="presParOf" srcId="{51E548B1-A20E-4A93-807A-B9CE61E667CD}" destId="{3D004C7B-79DD-4375-BE50-D366D237B33F}" srcOrd="0" destOrd="0" presId="urn:microsoft.com/office/officeart/2005/8/layout/lProcess2"/>
    <dgm:cxn modelId="{27E3477E-44D8-493D-A70B-7778A1506B46}" type="presParOf" srcId="{3D004C7B-79DD-4375-BE50-D366D237B33F}" destId="{D1D95BDF-C369-447A-964F-F524D24846B4}" srcOrd="0" destOrd="0" presId="urn:microsoft.com/office/officeart/2005/8/layout/lProcess2"/>
    <dgm:cxn modelId="{58529622-8B3E-4C1C-8410-B71B235C29A2}" type="presParOf" srcId="{3D004C7B-79DD-4375-BE50-D366D237B33F}" destId="{D6DA291C-EEF7-4CDD-99A3-72467EAFA9F1}" srcOrd="1" destOrd="0" presId="urn:microsoft.com/office/officeart/2005/8/layout/lProcess2"/>
    <dgm:cxn modelId="{C3C83A03-B668-43D0-81FE-AA1EEB8A54E9}" type="presParOf" srcId="{3D004C7B-79DD-4375-BE50-D366D237B33F}" destId="{74448353-EAA0-4A4E-8BE6-F6CC796BB293}" srcOrd="2" destOrd="0" presId="urn:microsoft.com/office/officeart/2005/8/layout/lProcess2"/>
    <dgm:cxn modelId="{D9984C43-460E-4B8E-8B12-DB3AD6EA471A}" type="presParOf" srcId="{74448353-EAA0-4A4E-8BE6-F6CC796BB293}" destId="{C2F248DB-F43D-4214-95CA-268F79907424}" srcOrd="0" destOrd="0" presId="urn:microsoft.com/office/officeart/2005/8/layout/lProcess2"/>
    <dgm:cxn modelId="{23D8C4EB-0AFD-475D-B3FE-83BF6662AD2A}" type="presParOf" srcId="{C2F248DB-F43D-4214-95CA-268F79907424}" destId="{53372DEC-F267-40CA-9703-1A76678A6CE5}" srcOrd="0" destOrd="0" presId="urn:microsoft.com/office/officeart/2005/8/layout/lProcess2"/>
    <dgm:cxn modelId="{FE397607-D6CD-4C17-BC42-6466E47285DC}" type="presParOf" srcId="{C2F248DB-F43D-4214-95CA-268F79907424}" destId="{80DA121E-7C3B-4696-A3A5-5B653502D8B0}" srcOrd="1" destOrd="0" presId="urn:microsoft.com/office/officeart/2005/8/layout/lProcess2"/>
    <dgm:cxn modelId="{37AE31E2-A01C-4841-949A-2A92E1DC361D}" type="presParOf" srcId="{C2F248DB-F43D-4214-95CA-268F79907424}" destId="{3833A738-E6B2-4842-B3EC-9283BEC5F9BD}" srcOrd="2" destOrd="0" presId="urn:microsoft.com/office/officeart/2005/8/layout/lProcess2"/>
    <dgm:cxn modelId="{1BEA6A05-4061-4F0C-B263-F2921F4B5811}" type="presParOf" srcId="{51E548B1-A20E-4A93-807A-B9CE61E667CD}" destId="{9580CAF3-1306-4189-8454-1E666D5F80DC}" srcOrd="1" destOrd="0" presId="urn:microsoft.com/office/officeart/2005/8/layout/lProcess2"/>
    <dgm:cxn modelId="{167D0DFC-05BB-40F1-A39F-F311DD4F3C4C}" type="presParOf" srcId="{51E548B1-A20E-4A93-807A-B9CE61E667CD}" destId="{85DE447C-A15F-454A-8C1F-5FEE42A0C134}" srcOrd="2" destOrd="0" presId="urn:microsoft.com/office/officeart/2005/8/layout/lProcess2"/>
    <dgm:cxn modelId="{3BA300D8-9953-439C-8664-E013E9FE6FA3}" type="presParOf" srcId="{85DE447C-A15F-454A-8C1F-5FEE42A0C134}" destId="{38902754-40C1-4FF2-92B3-38EBC43C9F93}" srcOrd="0" destOrd="0" presId="urn:microsoft.com/office/officeart/2005/8/layout/lProcess2"/>
    <dgm:cxn modelId="{8FEA8BBF-17FB-4B08-AB8F-A177AE67FAAF}" type="presParOf" srcId="{85DE447C-A15F-454A-8C1F-5FEE42A0C134}" destId="{3D3DB95E-38F8-4C24-A8EA-4CD46A1E41F6}" srcOrd="1" destOrd="0" presId="urn:microsoft.com/office/officeart/2005/8/layout/lProcess2"/>
    <dgm:cxn modelId="{0FAA3C07-0148-412E-AE15-858CCDA21E36}" type="presParOf" srcId="{85DE447C-A15F-454A-8C1F-5FEE42A0C134}" destId="{074B4A6F-25A8-42B8-B689-1A78A2E35EEA}" srcOrd="2" destOrd="0" presId="urn:microsoft.com/office/officeart/2005/8/layout/lProcess2"/>
    <dgm:cxn modelId="{224B5478-1AD5-4E7E-B50F-65E9C4C3FBBA}" type="presParOf" srcId="{074B4A6F-25A8-42B8-B689-1A78A2E35EEA}" destId="{7B5A5C3F-B239-45BB-B24A-479D5AF0BBA4}" srcOrd="0" destOrd="0" presId="urn:microsoft.com/office/officeart/2005/8/layout/lProcess2"/>
    <dgm:cxn modelId="{A927BE3C-0FA7-45C6-8183-2DDB0EC13400}" type="presParOf" srcId="{7B5A5C3F-B239-45BB-B24A-479D5AF0BBA4}" destId="{2305F586-7870-4C22-B522-F7C08E358A6E}" srcOrd="0" destOrd="0" presId="urn:microsoft.com/office/officeart/2005/8/layout/lProcess2"/>
    <dgm:cxn modelId="{5C0C5EA2-5078-4319-9CC2-E7A885D5B838}" type="presParOf" srcId="{7B5A5C3F-B239-45BB-B24A-479D5AF0BBA4}" destId="{73504384-BD44-4309-BFC3-63A9FE2BF9D5}" srcOrd="1" destOrd="0" presId="urn:microsoft.com/office/officeart/2005/8/layout/lProcess2"/>
    <dgm:cxn modelId="{4E64F843-7533-43EE-BA46-4950421C3C53}" type="presParOf" srcId="{7B5A5C3F-B239-45BB-B24A-479D5AF0BBA4}" destId="{A756C330-33CB-46AB-83C5-A457DB95FF0F}"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FBA53C7-EC77-4046-A7AD-DBE440015802}" type="doc">
      <dgm:prSet loTypeId="urn:microsoft.com/office/officeart/2005/8/layout/cycle6" loCatId="cycle" qsTypeId="urn:microsoft.com/office/officeart/2005/8/quickstyle/3d3" qsCatId="3D" csTypeId="urn:microsoft.com/office/officeart/2005/8/colors/accent2_2" csCatId="accent2" phldr="1"/>
      <dgm:spPr/>
      <dgm:t>
        <a:bodyPr/>
        <a:lstStyle/>
        <a:p>
          <a:endParaRPr lang="it-IT"/>
        </a:p>
      </dgm:t>
    </dgm:pt>
    <dgm:pt modelId="{5D8ACF92-2C57-4425-9631-90CDFF461531}">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400" dirty="0" smtClean="0">
              <a:latin typeface="+mj-lt"/>
            </a:rPr>
            <a:t>Una società dell’integrazione</a:t>
          </a:r>
        </a:p>
        <a:p>
          <a:pPr defTabSz="1244600">
            <a:lnSpc>
              <a:spcPct val="90000"/>
            </a:lnSpc>
            <a:spcBef>
              <a:spcPct val="0"/>
            </a:spcBef>
            <a:spcAft>
              <a:spcPct val="35000"/>
            </a:spcAft>
          </a:pPr>
          <a:endParaRPr lang="it-IT" sz="1600" dirty="0">
            <a:latin typeface="+mj-lt"/>
          </a:endParaRPr>
        </a:p>
      </dgm:t>
    </dgm:pt>
    <dgm:pt modelId="{3FD0DF47-841F-468F-8055-C4AEF18A2597}" type="parTrans" cxnId="{A61CDBFA-6A90-4DD5-9EAE-ED3A864C11B2}">
      <dgm:prSet/>
      <dgm:spPr/>
      <dgm:t>
        <a:bodyPr/>
        <a:lstStyle/>
        <a:p>
          <a:endParaRPr lang="it-IT">
            <a:latin typeface="+mj-lt"/>
          </a:endParaRPr>
        </a:p>
      </dgm:t>
    </dgm:pt>
    <dgm:pt modelId="{27118387-FA68-4095-92E2-DA336BA146EE}" type="sibTrans" cxnId="{A61CDBFA-6A90-4DD5-9EAE-ED3A864C11B2}">
      <dgm:prSet/>
      <dgm:spPr/>
      <dgm:t>
        <a:bodyPr/>
        <a:lstStyle/>
        <a:p>
          <a:endParaRPr lang="it-IT">
            <a:latin typeface="+mj-lt"/>
          </a:endParaRPr>
        </a:p>
      </dgm:t>
    </dgm:pt>
    <dgm:pt modelId="{FEB97CB2-09CB-4E44-9F94-F201C6F23B40}">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200" dirty="0" smtClean="0">
              <a:latin typeface="+mj-lt"/>
            </a:rPr>
            <a:t>Presa in carico collettiva dei rischi individuali (vecchiaia, malattia, disoccupazione)</a:t>
          </a:r>
        </a:p>
        <a:p>
          <a:pPr defTabSz="577850">
            <a:lnSpc>
              <a:spcPct val="90000"/>
            </a:lnSpc>
            <a:spcBef>
              <a:spcPct val="0"/>
            </a:spcBef>
            <a:spcAft>
              <a:spcPct val="35000"/>
            </a:spcAft>
          </a:pPr>
          <a:endParaRPr lang="it-IT" sz="1200" dirty="0">
            <a:latin typeface="+mj-lt"/>
          </a:endParaRPr>
        </a:p>
      </dgm:t>
    </dgm:pt>
    <dgm:pt modelId="{DF13CE75-9E5E-4D88-81EA-B707A05FDE73}" type="parTrans" cxnId="{58050B98-EA81-4EA7-9A80-2DB07C98D4F8}">
      <dgm:prSet/>
      <dgm:spPr/>
      <dgm:t>
        <a:bodyPr/>
        <a:lstStyle/>
        <a:p>
          <a:endParaRPr lang="it-IT">
            <a:latin typeface="+mj-lt"/>
          </a:endParaRPr>
        </a:p>
      </dgm:t>
    </dgm:pt>
    <dgm:pt modelId="{41962E2B-1FA3-4371-ADEF-23413A3F80C1}" type="sibTrans" cxnId="{58050B98-EA81-4EA7-9A80-2DB07C98D4F8}">
      <dgm:prSet/>
      <dgm:spPr/>
      <dgm:t>
        <a:bodyPr/>
        <a:lstStyle/>
        <a:p>
          <a:endParaRPr lang="it-IT">
            <a:latin typeface="+mj-lt"/>
          </a:endParaRPr>
        </a:p>
      </dgm:t>
    </dgm:pt>
    <dgm:pt modelId="{28F72412-96AE-4C65-AC9F-3C4DD628945B}">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200" dirty="0" smtClean="0">
              <a:latin typeface="+mj-lt"/>
            </a:rPr>
            <a:t>Una prospettiva politico-economica di lungo periodo</a:t>
          </a:r>
        </a:p>
        <a:p>
          <a:pPr defTabSz="400050">
            <a:lnSpc>
              <a:spcPct val="90000"/>
            </a:lnSpc>
            <a:spcBef>
              <a:spcPct val="0"/>
            </a:spcBef>
            <a:spcAft>
              <a:spcPct val="35000"/>
            </a:spcAft>
          </a:pPr>
          <a:endParaRPr lang="it-IT" sz="1400" dirty="0">
            <a:latin typeface="+mj-lt"/>
          </a:endParaRPr>
        </a:p>
      </dgm:t>
    </dgm:pt>
    <dgm:pt modelId="{8887767D-6B27-400D-A655-A9E590575BFF}" type="parTrans" cxnId="{E1332716-9069-4098-92CB-4D6303408B5F}">
      <dgm:prSet/>
      <dgm:spPr/>
      <dgm:t>
        <a:bodyPr/>
        <a:lstStyle/>
        <a:p>
          <a:endParaRPr lang="it-IT">
            <a:latin typeface="+mj-lt"/>
          </a:endParaRPr>
        </a:p>
      </dgm:t>
    </dgm:pt>
    <dgm:pt modelId="{EFB0F5CC-B9B9-461A-AAE8-76A9CBCAFE6A}" type="sibTrans" cxnId="{E1332716-9069-4098-92CB-4D6303408B5F}">
      <dgm:prSet/>
      <dgm:spPr/>
      <dgm:t>
        <a:bodyPr/>
        <a:lstStyle/>
        <a:p>
          <a:endParaRPr lang="it-IT">
            <a:latin typeface="+mj-lt"/>
          </a:endParaRPr>
        </a:p>
      </dgm:t>
    </dgm:pt>
    <dgm:pt modelId="{9786A6E6-58C5-46D5-9C19-2D65EF6DE385}">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t-IT" sz="1200" dirty="0" smtClean="0">
            <a:latin typeface="+mj-lt"/>
          </a:endParaRPr>
        </a:p>
        <a:p>
          <a:pPr marL="0" marR="0" indent="0" defTabSz="914400" eaLnBrk="1" fontAlgn="auto" latinLnBrk="0" hangingPunct="1">
            <a:lnSpc>
              <a:spcPct val="100000"/>
            </a:lnSpc>
            <a:spcBef>
              <a:spcPts val="0"/>
            </a:spcBef>
            <a:spcAft>
              <a:spcPts val="0"/>
            </a:spcAft>
            <a:buClrTx/>
            <a:buSzTx/>
            <a:buFontTx/>
            <a:buNone/>
            <a:tabLst/>
            <a:defRPr/>
          </a:pPr>
          <a:endParaRPr lang="it-IT" sz="1200" dirty="0" smtClean="0">
            <a:latin typeface="+mj-lt"/>
          </a:endParaRPr>
        </a:p>
        <a:p>
          <a:pPr marL="0" marR="0" indent="0" defTabSz="914400" eaLnBrk="1" fontAlgn="auto" latinLnBrk="0" hangingPunct="1">
            <a:lnSpc>
              <a:spcPct val="100000"/>
            </a:lnSpc>
            <a:spcBef>
              <a:spcPts val="0"/>
            </a:spcBef>
            <a:spcAft>
              <a:spcPts val="0"/>
            </a:spcAft>
            <a:buClrTx/>
            <a:buSzTx/>
            <a:buFontTx/>
            <a:buNone/>
            <a:tabLst/>
            <a:defRPr/>
          </a:pPr>
          <a:r>
            <a:rPr lang="it-IT" sz="1200" dirty="0" smtClean="0">
              <a:latin typeface="+mj-lt"/>
            </a:rPr>
            <a:t>Paradigma educativo e pedagogico</a:t>
          </a:r>
        </a:p>
        <a:p>
          <a:pPr marL="0" marR="0" indent="0" defTabSz="914400" eaLnBrk="1" fontAlgn="auto" latinLnBrk="0" hangingPunct="1">
            <a:lnSpc>
              <a:spcPct val="100000"/>
            </a:lnSpc>
            <a:spcBef>
              <a:spcPts val="0"/>
            </a:spcBef>
            <a:spcAft>
              <a:spcPts val="0"/>
            </a:spcAft>
            <a:buClrTx/>
            <a:buSzTx/>
            <a:buFontTx/>
            <a:buNone/>
            <a:tabLst/>
            <a:defRPr/>
          </a:pPr>
          <a:r>
            <a:rPr lang="it-IT" sz="1200" dirty="0" smtClean="0">
              <a:latin typeface="+mj-lt"/>
            </a:rPr>
            <a:t>(il disadattamento come ritardo da recuperare)</a:t>
          </a:r>
        </a:p>
        <a:p>
          <a:pPr marL="0" marR="0" indent="0" defTabSz="914400" eaLnBrk="1" fontAlgn="auto" latinLnBrk="0" hangingPunct="1">
            <a:lnSpc>
              <a:spcPct val="100000"/>
            </a:lnSpc>
            <a:spcBef>
              <a:spcPts val="0"/>
            </a:spcBef>
            <a:spcAft>
              <a:spcPts val="0"/>
            </a:spcAft>
            <a:buClrTx/>
            <a:buSzTx/>
            <a:buFontTx/>
            <a:buNone/>
            <a:tabLst/>
            <a:defRPr/>
          </a:pPr>
          <a:endParaRPr lang="it-IT" sz="1200" dirty="0" smtClean="0">
            <a:latin typeface="+mj-lt"/>
          </a:endParaRPr>
        </a:p>
        <a:p>
          <a:pPr marL="0" marR="0" indent="0" defTabSz="914400" eaLnBrk="1" fontAlgn="auto" latinLnBrk="0" hangingPunct="1">
            <a:lnSpc>
              <a:spcPct val="100000"/>
            </a:lnSpc>
            <a:spcBef>
              <a:spcPts val="0"/>
            </a:spcBef>
            <a:spcAft>
              <a:spcPts val="0"/>
            </a:spcAft>
            <a:buClrTx/>
            <a:buSzTx/>
            <a:buFontTx/>
            <a:buNone/>
            <a:tabLst/>
            <a:defRPr/>
          </a:pPr>
          <a:endParaRPr lang="it-IT" sz="1200" dirty="0" smtClean="0">
            <a:latin typeface="+mj-lt"/>
          </a:endParaRPr>
        </a:p>
        <a:p>
          <a:pPr defTabSz="400050">
            <a:lnSpc>
              <a:spcPct val="90000"/>
            </a:lnSpc>
            <a:spcBef>
              <a:spcPct val="0"/>
            </a:spcBef>
            <a:spcAft>
              <a:spcPct val="35000"/>
            </a:spcAft>
          </a:pPr>
          <a:endParaRPr lang="it-IT" sz="1000" dirty="0">
            <a:latin typeface="+mj-lt"/>
          </a:endParaRPr>
        </a:p>
      </dgm:t>
    </dgm:pt>
    <dgm:pt modelId="{E89C4F75-8693-4801-A79B-4A435B76C1C9}" type="parTrans" cxnId="{F7EF5E41-672A-4AC1-972B-8027CF3BC748}">
      <dgm:prSet/>
      <dgm:spPr/>
      <dgm:t>
        <a:bodyPr/>
        <a:lstStyle/>
        <a:p>
          <a:endParaRPr lang="it-IT">
            <a:latin typeface="+mj-lt"/>
          </a:endParaRPr>
        </a:p>
      </dgm:t>
    </dgm:pt>
    <dgm:pt modelId="{181D52CD-72EA-44D7-BD2F-F4EA53877783}" type="sibTrans" cxnId="{F7EF5E41-672A-4AC1-972B-8027CF3BC748}">
      <dgm:prSet/>
      <dgm:spPr/>
      <dgm:t>
        <a:bodyPr/>
        <a:lstStyle/>
        <a:p>
          <a:endParaRPr lang="it-IT">
            <a:latin typeface="+mj-lt"/>
          </a:endParaRPr>
        </a:p>
      </dgm:t>
    </dgm:pt>
    <dgm:pt modelId="{CAEE680F-3DEB-41B9-9EEE-3209CECD2479}" type="pres">
      <dgm:prSet presAssocID="{EFBA53C7-EC77-4046-A7AD-DBE440015802}" presName="cycle" presStyleCnt="0">
        <dgm:presLayoutVars>
          <dgm:dir/>
          <dgm:resizeHandles val="exact"/>
        </dgm:presLayoutVars>
      </dgm:prSet>
      <dgm:spPr/>
      <dgm:t>
        <a:bodyPr/>
        <a:lstStyle/>
        <a:p>
          <a:endParaRPr lang="it-IT"/>
        </a:p>
      </dgm:t>
    </dgm:pt>
    <dgm:pt modelId="{3BC80A2B-B13B-47C2-8EDE-B32727ECDA01}" type="pres">
      <dgm:prSet presAssocID="{5D8ACF92-2C57-4425-9631-90CDFF461531}" presName="node" presStyleLbl="node1" presStyleIdx="0" presStyleCnt="4">
        <dgm:presLayoutVars>
          <dgm:bulletEnabled val="1"/>
        </dgm:presLayoutVars>
      </dgm:prSet>
      <dgm:spPr/>
      <dgm:t>
        <a:bodyPr/>
        <a:lstStyle/>
        <a:p>
          <a:endParaRPr lang="it-IT"/>
        </a:p>
      </dgm:t>
    </dgm:pt>
    <dgm:pt modelId="{E9A3E52B-210E-49DF-99A1-FBC714D447A8}" type="pres">
      <dgm:prSet presAssocID="{5D8ACF92-2C57-4425-9631-90CDFF461531}" presName="spNode" presStyleCnt="0"/>
      <dgm:spPr/>
      <dgm:t>
        <a:bodyPr/>
        <a:lstStyle/>
        <a:p>
          <a:endParaRPr lang="it-IT"/>
        </a:p>
      </dgm:t>
    </dgm:pt>
    <dgm:pt modelId="{9D5EFA2B-B18D-43B4-A1DE-2DBED688ADF5}" type="pres">
      <dgm:prSet presAssocID="{27118387-FA68-4095-92E2-DA336BA146EE}" presName="sibTrans" presStyleLbl="sibTrans1D1" presStyleIdx="0" presStyleCnt="4"/>
      <dgm:spPr/>
      <dgm:t>
        <a:bodyPr/>
        <a:lstStyle/>
        <a:p>
          <a:endParaRPr lang="it-IT"/>
        </a:p>
      </dgm:t>
    </dgm:pt>
    <dgm:pt modelId="{513CB71D-9842-4CE0-9961-7432004F15F4}" type="pres">
      <dgm:prSet presAssocID="{FEB97CB2-09CB-4E44-9F94-F201C6F23B40}" presName="node" presStyleLbl="node1" presStyleIdx="1" presStyleCnt="4">
        <dgm:presLayoutVars>
          <dgm:bulletEnabled val="1"/>
        </dgm:presLayoutVars>
      </dgm:prSet>
      <dgm:spPr/>
      <dgm:t>
        <a:bodyPr/>
        <a:lstStyle/>
        <a:p>
          <a:endParaRPr lang="it-IT"/>
        </a:p>
      </dgm:t>
    </dgm:pt>
    <dgm:pt modelId="{ACA9B582-2261-48B1-88C6-436BDF6FA089}" type="pres">
      <dgm:prSet presAssocID="{FEB97CB2-09CB-4E44-9F94-F201C6F23B40}" presName="spNode" presStyleCnt="0"/>
      <dgm:spPr/>
      <dgm:t>
        <a:bodyPr/>
        <a:lstStyle/>
        <a:p>
          <a:endParaRPr lang="it-IT"/>
        </a:p>
      </dgm:t>
    </dgm:pt>
    <dgm:pt modelId="{DB567031-314D-42C9-8CE9-521942E20A9F}" type="pres">
      <dgm:prSet presAssocID="{41962E2B-1FA3-4371-ADEF-23413A3F80C1}" presName="sibTrans" presStyleLbl="sibTrans1D1" presStyleIdx="1" presStyleCnt="4"/>
      <dgm:spPr/>
      <dgm:t>
        <a:bodyPr/>
        <a:lstStyle/>
        <a:p>
          <a:endParaRPr lang="it-IT"/>
        </a:p>
      </dgm:t>
    </dgm:pt>
    <dgm:pt modelId="{EA51519C-D94C-4A8B-98A8-1569FBDA471C}" type="pres">
      <dgm:prSet presAssocID="{28F72412-96AE-4C65-AC9F-3C4DD628945B}" presName="node" presStyleLbl="node1" presStyleIdx="2" presStyleCnt="4">
        <dgm:presLayoutVars>
          <dgm:bulletEnabled val="1"/>
        </dgm:presLayoutVars>
      </dgm:prSet>
      <dgm:spPr/>
      <dgm:t>
        <a:bodyPr/>
        <a:lstStyle/>
        <a:p>
          <a:endParaRPr lang="it-IT"/>
        </a:p>
      </dgm:t>
    </dgm:pt>
    <dgm:pt modelId="{0509738D-CE1B-4D39-896B-3E3B0D50D42B}" type="pres">
      <dgm:prSet presAssocID="{28F72412-96AE-4C65-AC9F-3C4DD628945B}" presName="spNode" presStyleCnt="0"/>
      <dgm:spPr/>
      <dgm:t>
        <a:bodyPr/>
        <a:lstStyle/>
        <a:p>
          <a:endParaRPr lang="it-IT"/>
        </a:p>
      </dgm:t>
    </dgm:pt>
    <dgm:pt modelId="{B9AD009C-586A-41E4-9465-EC00024074AE}" type="pres">
      <dgm:prSet presAssocID="{EFB0F5CC-B9B9-461A-AAE8-76A9CBCAFE6A}" presName="sibTrans" presStyleLbl="sibTrans1D1" presStyleIdx="2" presStyleCnt="4"/>
      <dgm:spPr/>
      <dgm:t>
        <a:bodyPr/>
        <a:lstStyle/>
        <a:p>
          <a:endParaRPr lang="it-IT"/>
        </a:p>
      </dgm:t>
    </dgm:pt>
    <dgm:pt modelId="{38BA7D4F-9814-43B6-8B9E-2737D1D6A707}" type="pres">
      <dgm:prSet presAssocID="{9786A6E6-58C5-46D5-9C19-2D65EF6DE385}" presName="node" presStyleLbl="node1" presStyleIdx="3" presStyleCnt="4" custRadScaleRad="100074" custRadScaleInc="7336">
        <dgm:presLayoutVars>
          <dgm:bulletEnabled val="1"/>
        </dgm:presLayoutVars>
      </dgm:prSet>
      <dgm:spPr/>
      <dgm:t>
        <a:bodyPr/>
        <a:lstStyle/>
        <a:p>
          <a:endParaRPr lang="it-IT"/>
        </a:p>
      </dgm:t>
    </dgm:pt>
    <dgm:pt modelId="{51739028-5430-44E5-86C0-861E8FAB0822}" type="pres">
      <dgm:prSet presAssocID="{9786A6E6-58C5-46D5-9C19-2D65EF6DE385}" presName="spNode" presStyleCnt="0"/>
      <dgm:spPr/>
      <dgm:t>
        <a:bodyPr/>
        <a:lstStyle/>
        <a:p>
          <a:endParaRPr lang="it-IT"/>
        </a:p>
      </dgm:t>
    </dgm:pt>
    <dgm:pt modelId="{9005F967-DCFD-4EE3-85D7-A855B4DB2E9B}" type="pres">
      <dgm:prSet presAssocID="{181D52CD-72EA-44D7-BD2F-F4EA53877783}" presName="sibTrans" presStyleLbl="sibTrans1D1" presStyleIdx="3" presStyleCnt="4"/>
      <dgm:spPr/>
      <dgm:t>
        <a:bodyPr/>
        <a:lstStyle/>
        <a:p>
          <a:endParaRPr lang="it-IT"/>
        </a:p>
      </dgm:t>
    </dgm:pt>
  </dgm:ptLst>
  <dgm:cxnLst>
    <dgm:cxn modelId="{43853C74-7745-4BF9-BE0A-6DED08A2E262}" type="presOf" srcId="{27118387-FA68-4095-92E2-DA336BA146EE}" destId="{9D5EFA2B-B18D-43B4-A1DE-2DBED688ADF5}" srcOrd="0" destOrd="0" presId="urn:microsoft.com/office/officeart/2005/8/layout/cycle6"/>
    <dgm:cxn modelId="{52C95B49-99A3-4835-BF11-F1158D40A9FD}" type="presOf" srcId="{9786A6E6-58C5-46D5-9C19-2D65EF6DE385}" destId="{38BA7D4F-9814-43B6-8B9E-2737D1D6A707}" srcOrd="0" destOrd="0" presId="urn:microsoft.com/office/officeart/2005/8/layout/cycle6"/>
    <dgm:cxn modelId="{E1332716-9069-4098-92CB-4D6303408B5F}" srcId="{EFBA53C7-EC77-4046-A7AD-DBE440015802}" destId="{28F72412-96AE-4C65-AC9F-3C4DD628945B}" srcOrd="2" destOrd="0" parTransId="{8887767D-6B27-400D-A655-A9E590575BFF}" sibTransId="{EFB0F5CC-B9B9-461A-AAE8-76A9CBCAFE6A}"/>
    <dgm:cxn modelId="{C85ACBAC-A555-40AD-AEBB-CD90F8DB04D7}" type="presOf" srcId="{5D8ACF92-2C57-4425-9631-90CDFF461531}" destId="{3BC80A2B-B13B-47C2-8EDE-B32727ECDA01}" srcOrd="0" destOrd="0" presId="urn:microsoft.com/office/officeart/2005/8/layout/cycle6"/>
    <dgm:cxn modelId="{56FF0E62-888E-4A4E-A3C7-E63AD594AED5}" type="presOf" srcId="{181D52CD-72EA-44D7-BD2F-F4EA53877783}" destId="{9005F967-DCFD-4EE3-85D7-A855B4DB2E9B}" srcOrd="0" destOrd="0" presId="urn:microsoft.com/office/officeart/2005/8/layout/cycle6"/>
    <dgm:cxn modelId="{BB5969EB-3D65-44B4-A156-E63EFB4980BB}" type="presOf" srcId="{41962E2B-1FA3-4371-ADEF-23413A3F80C1}" destId="{DB567031-314D-42C9-8CE9-521942E20A9F}" srcOrd="0" destOrd="0" presId="urn:microsoft.com/office/officeart/2005/8/layout/cycle6"/>
    <dgm:cxn modelId="{DA601317-5961-4993-A786-27A5D69C9F97}" type="presOf" srcId="{28F72412-96AE-4C65-AC9F-3C4DD628945B}" destId="{EA51519C-D94C-4A8B-98A8-1569FBDA471C}" srcOrd="0" destOrd="0" presId="urn:microsoft.com/office/officeart/2005/8/layout/cycle6"/>
    <dgm:cxn modelId="{B33BC30B-C3C0-41BB-B113-5D8A65B4B199}" type="presOf" srcId="{FEB97CB2-09CB-4E44-9F94-F201C6F23B40}" destId="{513CB71D-9842-4CE0-9961-7432004F15F4}" srcOrd="0" destOrd="0" presId="urn:microsoft.com/office/officeart/2005/8/layout/cycle6"/>
    <dgm:cxn modelId="{A61CDBFA-6A90-4DD5-9EAE-ED3A864C11B2}" srcId="{EFBA53C7-EC77-4046-A7AD-DBE440015802}" destId="{5D8ACF92-2C57-4425-9631-90CDFF461531}" srcOrd="0" destOrd="0" parTransId="{3FD0DF47-841F-468F-8055-C4AEF18A2597}" sibTransId="{27118387-FA68-4095-92E2-DA336BA146EE}"/>
    <dgm:cxn modelId="{0CD66DB4-64B7-4BC9-9CDD-93FF0CEAA275}" type="presOf" srcId="{EFB0F5CC-B9B9-461A-AAE8-76A9CBCAFE6A}" destId="{B9AD009C-586A-41E4-9465-EC00024074AE}" srcOrd="0" destOrd="0" presId="urn:microsoft.com/office/officeart/2005/8/layout/cycle6"/>
    <dgm:cxn modelId="{F7EF5E41-672A-4AC1-972B-8027CF3BC748}" srcId="{EFBA53C7-EC77-4046-A7AD-DBE440015802}" destId="{9786A6E6-58C5-46D5-9C19-2D65EF6DE385}" srcOrd="3" destOrd="0" parTransId="{E89C4F75-8693-4801-A79B-4A435B76C1C9}" sibTransId="{181D52CD-72EA-44D7-BD2F-F4EA53877783}"/>
    <dgm:cxn modelId="{58050B98-EA81-4EA7-9A80-2DB07C98D4F8}" srcId="{EFBA53C7-EC77-4046-A7AD-DBE440015802}" destId="{FEB97CB2-09CB-4E44-9F94-F201C6F23B40}" srcOrd="1" destOrd="0" parTransId="{DF13CE75-9E5E-4D88-81EA-B707A05FDE73}" sibTransId="{41962E2B-1FA3-4371-ADEF-23413A3F80C1}"/>
    <dgm:cxn modelId="{9A3922BA-AA37-4031-B0E0-26D1E192BBFD}" type="presOf" srcId="{EFBA53C7-EC77-4046-A7AD-DBE440015802}" destId="{CAEE680F-3DEB-41B9-9EEE-3209CECD2479}" srcOrd="0" destOrd="0" presId="urn:microsoft.com/office/officeart/2005/8/layout/cycle6"/>
    <dgm:cxn modelId="{C1097B8B-4DC4-4AB2-A3B0-18A6F471EA6F}" type="presParOf" srcId="{CAEE680F-3DEB-41B9-9EEE-3209CECD2479}" destId="{3BC80A2B-B13B-47C2-8EDE-B32727ECDA01}" srcOrd="0" destOrd="0" presId="urn:microsoft.com/office/officeart/2005/8/layout/cycle6"/>
    <dgm:cxn modelId="{D73FC9BF-0489-4A5A-BC0E-4E2880D66D71}" type="presParOf" srcId="{CAEE680F-3DEB-41B9-9EEE-3209CECD2479}" destId="{E9A3E52B-210E-49DF-99A1-FBC714D447A8}" srcOrd="1" destOrd="0" presId="urn:microsoft.com/office/officeart/2005/8/layout/cycle6"/>
    <dgm:cxn modelId="{88D326D6-191C-4DC3-8D0D-4B87688FACCF}" type="presParOf" srcId="{CAEE680F-3DEB-41B9-9EEE-3209CECD2479}" destId="{9D5EFA2B-B18D-43B4-A1DE-2DBED688ADF5}" srcOrd="2" destOrd="0" presId="urn:microsoft.com/office/officeart/2005/8/layout/cycle6"/>
    <dgm:cxn modelId="{50534B47-E033-491F-A874-7CBDD9FE2362}" type="presParOf" srcId="{CAEE680F-3DEB-41B9-9EEE-3209CECD2479}" destId="{513CB71D-9842-4CE0-9961-7432004F15F4}" srcOrd="3" destOrd="0" presId="urn:microsoft.com/office/officeart/2005/8/layout/cycle6"/>
    <dgm:cxn modelId="{9E261218-F9E8-4B32-A7F2-DE9F2B1B8552}" type="presParOf" srcId="{CAEE680F-3DEB-41B9-9EEE-3209CECD2479}" destId="{ACA9B582-2261-48B1-88C6-436BDF6FA089}" srcOrd="4" destOrd="0" presId="urn:microsoft.com/office/officeart/2005/8/layout/cycle6"/>
    <dgm:cxn modelId="{038153C0-EA8A-4CCB-9F1D-A348C29E7705}" type="presParOf" srcId="{CAEE680F-3DEB-41B9-9EEE-3209CECD2479}" destId="{DB567031-314D-42C9-8CE9-521942E20A9F}" srcOrd="5" destOrd="0" presId="urn:microsoft.com/office/officeart/2005/8/layout/cycle6"/>
    <dgm:cxn modelId="{1CBFCDC0-8811-48C6-A4E3-0AF947341963}" type="presParOf" srcId="{CAEE680F-3DEB-41B9-9EEE-3209CECD2479}" destId="{EA51519C-D94C-4A8B-98A8-1569FBDA471C}" srcOrd="6" destOrd="0" presId="urn:microsoft.com/office/officeart/2005/8/layout/cycle6"/>
    <dgm:cxn modelId="{DC8AF6E5-7FFB-493D-BE17-3AC2380D540B}" type="presParOf" srcId="{CAEE680F-3DEB-41B9-9EEE-3209CECD2479}" destId="{0509738D-CE1B-4D39-896B-3E3B0D50D42B}" srcOrd="7" destOrd="0" presId="urn:microsoft.com/office/officeart/2005/8/layout/cycle6"/>
    <dgm:cxn modelId="{B1C0DBDF-708A-4CFB-B865-2EFCB56FB770}" type="presParOf" srcId="{CAEE680F-3DEB-41B9-9EEE-3209CECD2479}" destId="{B9AD009C-586A-41E4-9465-EC00024074AE}" srcOrd="8" destOrd="0" presId="urn:microsoft.com/office/officeart/2005/8/layout/cycle6"/>
    <dgm:cxn modelId="{7CC33EA9-1FB5-4074-A80A-F8F8FC04E7F5}" type="presParOf" srcId="{CAEE680F-3DEB-41B9-9EEE-3209CECD2479}" destId="{38BA7D4F-9814-43B6-8B9E-2737D1D6A707}" srcOrd="9" destOrd="0" presId="urn:microsoft.com/office/officeart/2005/8/layout/cycle6"/>
    <dgm:cxn modelId="{302DC8E7-3738-4DFA-BFC5-2ABDA0EDF6FD}" type="presParOf" srcId="{CAEE680F-3DEB-41B9-9EEE-3209CECD2479}" destId="{51739028-5430-44E5-86C0-861E8FAB0822}" srcOrd="10" destOrd="0" presId="urn:microsoft.com/office/officeart/2005/8/layout/cycle6"/>
    <dgm:cxn modelId="{79E1D6AC-9363-4008-89A6-17711F2943AC}" type="presParOf" srcId="{CAEE680F-3DEB-41B9-9EEE-3209CECD2479}" destId="{9005F967-DCFD-4EE3-85D7-A855B4DB2E9B}" srcOrd="11"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CFB6341-017E-4A8C-A32F-61D50DAB1068}" type="doc">
      <dgm:prSet loTypeId="urn:microsoft.com/office/officeart/2005/8/layout/cycle6" loCatId="cycle" qsTypeId="urn:microsoft.com/office/officeart/2005/8/quickstyle/3d1" qsCatId="3D" csTypeId="urn:microsoft.com/office/officeart/2005/8/colors/accent4_2" csCatId="accent4" phldr="1"/>
      <dgm:spPr/>
      <dgm:t>
        <a:bodyPr/>
        <a:lstStyle/>
        <a:p>
          <a:endParaRPr lang="it-IT"/>
        </a:p>
      </dgm:t>
    </dgm:pt>
    <dgm:pt modelId="{182A0D8F-128F-496B-A864-947A2A758E8E}">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t-IT" sz="1200" dirty="0" smtClean="0">
            <a:latin typeface="Calibri"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it-IT" sz="1200" dirty="0" smtClean="0">
              <a:latin typeface="Calibri" pitchFamily="34" charset="0"/>
            </a:rPr>
            <a:t>Paradigma dell’esclusione/inserimento</a:t>
          </a:r>
        </a:p>
        <a:p>
          <a:pPr defTabSz="1244600">
            <a:lnSpc>
              <a:spcPct val="90000"/>
            </a:lnSpc>
            <a:spcBef>
              <a:spcPct val="0"/>
            </a:spcBef>
            <a:spcAft>
              <a:spcPct val="35000"/>
            </a:spcAft>
          </a:pPr>
          <a:endParaRPr lang="it-IT" dirty="0"/>
        </a:p>
      </dgm:t>
    </dgm:pt>
    <dgm:pt modelId="{369A4507-38EA-40CA-ADB6-87D043BEC54D}" type="parTrans" cxnId="{B041E6B2-9131-4B77-8724-AC3AC26FF0BD}">
      <dgm:prSet/>
      <dgm:spPr/>
      <dgm:t>
        <a:bodyPr/>
        <a:lstStyle/>
        <a:p>
          <a:endParaRPr lang="it-IT"/>
        </a:p>
      </dgm:t>
    </dgm:pt>
    <dgm:pt modelId="{97F8FD22-4236-4AE5-B804-CF26B195303F}" type="sibTrans" cxnId="{B041E6B2-9131-4B77-8724-AC3AC26FF0BD}">
      <dgm:prSet/>
      <dgm:spPr/>
      <dgm:t>
        <a:bodyPr/>
        <a:lstStyle/>
        <a:p>
          <a:endParaRPr lang="it-IT"/>
        </a:p>
      </dgm:t>
    </dgm:pt>
    <dgm:pt modelId="{0E3F782E-7A84-49BF-BBCA-06D1DEF38B58}">
      <dgm:prSet phldrT="[Testo]" custT="1"/>
      <dgm:spPr/>
      <dgm:t>
        <a:bodyPr/>
        <a:lstStyle/>
        <a:p>
          <a:r>
            <a:rPr lang="it-IT" sz="1200" dirty="0" smtClean="0">
              <a:latin typeface="Calibri" pitchFamily="34" charset="0"/>
            </a:rPr>
            <a:t>Attenzione, ascolto, presa in carico</a:t>
          </a:r>
          <a:endParaRPr lang="it-IT" sz="1200" dirty="0"/>
        </a:p>
      </dgm:t>
    </dgm:pt>
    <dgm:pt modelId="{5B15B007-7997-4BC3-9406-3CCCFC71DC4C}" type="parTrans" cxnId="{633947EC-DBD5-4BEB-B57A-B54D7CF8BCD0}">
      <dgm:prSet/>
      <dgm:spPr/>
      <dgm:t>
        <a:bodyPr/>
        <a:lstStyle/>
        <a:p>
          <a:endParaRPr lang="it-IT"/>
        </a:p>
      </dgm:t>
    </dgm:pt>
    <dgm:pt modelId="{C4647D0A-69E9-4D84-AF21-544749AFEDD3}" type="sibTrans" cxnId="{633947EC-DBD5-4BEB-B57A-B54D7CF8BCD0}">
      <dgm:prSet/>
      <dgm:spPr/>
      <dgm:t>
        <a:bodyPr/>
        <a:lstStyle/>
        <a:p>
          <a:endParaRPr lang="it-IT"/>
        </a:p>
      </dgm:t>
    </dgm:pt>
    <dgm:pt modelId="{675EC02B-E230-4CEF-95C8-25738E28C473}">
      <dgm:prSet phldrT="[Testo]" custT="1"/>
      <dgm:spPr/>
      <dgm:t>
        <a:bodyPr/>
        <a:lstStyle/>
        <a:p>
          <a:r>
            <a:rPr lang="it-IT" sz="1200" dirty="0" smtClean="0">
              <a:latin typeface="Calibri" pitchFamily="34" charset="0"/>
            </a:rPr>
            <a:t>Accompagnamento come presa in carico, personalizzazione, riconoscimento, attivazione, responsabilizzazione </a:t>
          </a:r>
          <a:endParaRPr lang="it-IT" sz="1200" dirty="0"/>
        </a:p>
      </dgm:t>
    </dgm:pt>
    <dgm:pt modelId="{6246BA24-C43B-41F8-8026-E32E41E82292}" type="parTrans" cxnId="{8AF817C7-9953-4E95-AE12-40FB0BE749B7}">
      <dgm:prSet/>
      <dgm:spPr/>
      <dgm:t>
        <a:bodyPr/>
        <a:lstStyle/>
        <a:p>
          <a:endParaRPr lang="it-IT"/>
        </a:p>
      </dgm:t>
    </dgm:pt>
    <dgm:pt modelId="{A662D301-E825-42B3-9F3A-1599AAE03EEB}" type="sibTrans" cxnId="{8AF817C7-9953-4E95-AE12-40FB0BE749B7}">
      <dgm:prSet/>
      <dgm:spPr/>
      <dgm:t>
        <a:bodyPr/>
        <a:lstStyle/>
        <a:p>
          <a:endParaRPr lang="it-IT"/>
        </a:p>
      </dgm:t>
    </dgm:pt>
    <dgm:pt modelId="{590AA6A5-40E5-41C8-B45B-A29D51596216}">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t-IT" sz="1200" dirty="0" smtClean="0">
            <a:latin typeface="Calibri"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it-IT" sz="1200" dirty="0" smtClean="0">
              <a:latin typeface="Calibri" pitchFamily="34" charset="0"/>
            </a:rPr>
            <a:t>Presenza e accompagnamento </a:t>
          </a:r>
          <a:r>
            <a:rPr lang="it-IT" sz="1200" i="1" dirty="0" smtClean="0">
              <a:latin typeface="Calibri" pitchFamily="34" charset="0"/>
            </a:rPr>
            <a:t>vs</a:t>
          </a:r>
          <a:r>
            <a:rPr lang="it-IT" sz="1200" dirty="0" smtClean="0">
              <a:latin typeface="Calibri" pitchFamily="34" charset="0"/>
            </a:rPr>
            <a:t> educazione e alienazione</a:t>
          </a:r>
        </a:p>
        <a:p>
          <a:pPr defTabSz="1244600">
            <a:lnSpc>
              <a:spcPct val="90000"/>
            </a:lnSpc>
            <a:spcBef>
              <a:spcPct val="0"/>
            </a:spcBef>
            <a:spcAft>
              <a:spcPct val="35000"/>
            </a:spcAft>
          </a:pPr>
          <a:endParaRPr lang="it-IT" dirty="0"/>
        </a:p>
      </dgm:t>
    </dgm:pt>
    <dgm:pt modelId="{99F81B3A-C416-4DB8-942C-BDAE83F44F9B}" type="parTrans" cxnId="{6A02B068-626B-4DCD-A282-672E46EBEB6B}">
      <dgm:prSet/>
      <dgm:spPr/>
      <dgm:t>
        <a:bodyPr/>
        <a:lstStyle/>
        <a:p>
          <a:endParaRPr lang="it-IT"/>
        </a:p>
      </dgm:t>
    </dgm:pt>
    <dgm:pt modelId="{DC483E7F-5024-492E-BEEB-CBBE6E9A247D}" type="sibTrans" cxnId="{6A02B068-626B-4DCD-A282-672E46EBEB6B}">
      <dgm:prSet/>
      <dgm:spPr/>
      <dgm:t>
        <a:bodyPr/>
        <a:lstStyle/>
        <a:p>
          <a:endParaRPr lang="it-IT"/>
        </a:p>
      </dgm:t>
    </dgm:pt>
    <dgm:pt modelId="{1C49FA91-D3F1-4E3C-97E8-09B3AB2B635A}">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t-IT" sz="1200" dirty="0" smtClean="0">
            <a:latin typeface="Calibri"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it-IT" sz="1200" dirty="0" smtClean="0">
              <a:latin typeface="Calibri" pitchFamily="34" charset="0"/>
            </a:rPr>
            <a:t>Relazione di aiuto </a:t>
          </a:r>
        </a:p>
        <a:p>
          <a:pPr defTabSz="1244600">
            <a:lnSpc>
              <a:spcPct val="90000"/>
            </a:lnSpc>
            <a:spcBef>
              <a:spcPct val="0"/>
            </a:spcBef>
            <a:spcAft>
              <a:spcPct val="35000"/>
            </a:spcAft>
          </a:pPr>
          <a:endParaRPr lang="it-IT" dirty="0"/>
        </a:p>
      </dgm:t>
    </dgm:pt>
    <dgm:pt modelId="{96F248E0-D09E-4ECD-B190-7FB328DF4801}" type="parTrans" cxnId="{E370D540-D04C-4F64-8AAE-0BC970CE7EEA}">
      <dgm:prSet/>
      <dgm:spPr/>
      <dgm:t>
        <a:bodyPr/>
        <a:lstStyle/>
        <a:p>
          <a:endParaRPr lang="it-IT"/>
        </a:p>
      </dgm:t>
    </dgm:pt>
    <dgm:pt modelId="{4F9C3B64-4EB7-473B-B357-6E7E47D728B1}" type="sibTrans" cxnId="{E370D540-D04C-4F64-8AAE-0BC970CE7EEA}">
      <dgm:prSet/>
      <dgm:spPr/>
      <dgm:t>
        <a:bodyPr/>
        <a:lstStyle/>
        <a:p>
          <a:endParaRPr lang="it-IT"/>
        </a:p>
      </dgm:t>
    </dgm:pt>
    <dgm:pt modelId="{60F40086-957B-48FD-B5FB-A5E08550B64F}" type="pres">
      <dgm:prSet presAssocID="{5CFB6341-017E-4A8C-A32F-61D50DAB1068}" presName="cycle" presStyleCnt="0">
        <dgm:presLayoutVars>
          <dgm:dir/>
          <dgm:resizeHandles val="exact"/>
        </dgm:presLayoutVars>
      </dgm:prSet>
      <dgm:spPr/>
      <dgm:t>
        <a:bodyPr/>
        <a:lstStyle/>
        <a:p>
          <a:endParaRPr lang="it-IT"/>
        </a:p>
      </dgm:t>
    </dgm:pt>
    <dgm:pt modelId="{F4C12CB4-BC3B-4E57-9C39-771B4D683A6E}" type="pres">
      <dgm:prSet presAssocID="{182A0D8F-128F-496B-A864-947A2A758E8E}" presName="node" presStyleLbl="node1" presStyleIdx="0" presStyleCnt="5">
        <dgm:presLayoutVars>
          <dgm:bulletEnabled val="1"/>
        </dgm:presLayoutVars>
      </dgm:prSet>
      <dgm:spPr/>
      <dgm:t>
        <a:bodyPr/>
        <a:lstStyle/>
        <a:p>
          <a:endParaRPr lang="it-IT"/>
        </a:p>
      </dgm:t>
    </dgm:pt>
    <dgm:pt modelId="{00C41F3B-498B-42EA-890C-C3B55C8A5B39}" type="pres">
      <dgm:prSet presAssocID="{182A0D8F-128F-496B-A864-947A2A758E8E}" presName="spNode" presStyleCnt="0"/>
      <dgm:spPr/>
      <dgm:t>
        <a:bodyPr/>
        <a:lstStyle/>
        <a:p>
          <a:endParaRPr lang="it-IT"/>
        </a:p>
      </dgm:t>
    </dgm:pt>
    <dgm:pt modelId="{D8469FA4-1D5A-4A3C-9F70-AEE66BF654B1}" type="pres">
      <dgm:prSet presAssocID="{97F8FD22-4236-4AE5-B804-CF26B195303F}" presName="sibTrans" presStyleLbl="sibTrans1D1" presStyleIdx="0" presStyleCnt="5"/>
      <dgm:spPr/>
      <dgm:t>
        <a:bodyPr/>
        <a:lstStyle/>
        <a:p>
          <a:endParaRPr lang="it-IT"/>
        </a:p>
      </dgm:t>
    </dgm:pt>
    <dgm:pt modelId="{22FB403A-0526-414D-9552-D2F2D5C7CB0E}" type="pres">
      <dgm:prSet presAssocID="{0E3F782E-7A84-49BF-BBCA-06D1DEF38B58}" presName="node" presStyleLbl="node1" presStyleIdx="1" presStyleCnt="5">
        <dgm:presLayoutVars>
          <dgm:bulletEnabled val="1"/>
        </dgm:presLayoutVars>
      </dgm:prSet>
      <dgm:spPr/>
      <dgm:t>
        <a:bodyPr/>
        <a:lstStyle/>
        <a:p>
          <a:endParaRPr lang="it-IT"/>
        </a:p>
      </dgm:t>
    </dgm:pt>
    <dgm:pt modelId="{D5914C0E-0133-44B8-91AD-F038BE0EF7D2}" type="pres">
      <dgm:prSet presAssocID="{0E3F782E-7A84-49BF-BBCA-06D1DEF38B58}" presName="spNode" presStyleCnt="0"/>
      <dgm:spPr/>
      <dgm:t>
        <a:bodyPr/>
        <a:lstStyle/>
        <a:p>
          <a:endParaRPr lang="it-IT"/>
        </a:p>
      </dgm:t>
    </dgm:pt>
    <dgm:pt modelId="{CD0F0525-2B1A-48C8-9B1F-CE138FF1E0D1}" type="pres">
      <dgm:prSet presAssocID="{C4647D0A-69E9-4D84-AF21-544749AFEDD3}" presName="sibTrans" presStyleLbl="sibTrans1D1" presStyleIdx="1" presStyleCnt="5"/>
      <dgm:spPr/>
      <dgm:t>
        <a:bodyPr/>
        <a:lstStyle/>
        <a:p>
          <a:endParaRPr lang="it-IT"/>
        </a:p>
      </dgm:t>
    </dgm:pt>
    <dgm:pt modelId="{9A59EC08-5A79-4FB6-B05E-DBEDA62B5AA3}" type="pres">
      <dgm:prSet presAssocID="{675EC02B-E230-4CEF-95C8-25738E28C473}" presName="node" presStyleLbl="node1" presStyleIdx="2" presStyleCnt="5">
        <dgm:presLayoutVars>
          <dgm:bulletEnabled val="1"/>
        </dgm:presLayoutVars>
      </dgm:prSet>
      <dgm:spPr/>
      <dgm:t>
        <a:bodyPr/>
        <a:lstStyle/>
        <a:p>
          <a:endParaRPr lang="it-IT"/>
        </a:p>
      </dgm:t>
    </dgm:pt>
    <dgm:pt modelId="{39AD606D-FE8C-4823-93E6-E26D57F47372}" type="pres">
      <dgm:prSet presAssocID="{675EC02B-E230-4CEF-95C8-25738E28C473}" presName="spNode" presStyleCnt="0"/>
      <dgm:spPr/>
      <dgm:t>
        <a:bodyPr/>
        <a:lstStyle/>
        <a:p>
          <a:endParaRPr lang="it-IT"/>
        </a:p>
      </dgm:t>
    </dgm:pt>
    <dgm:pt modelId="{70366E44-70DB-493A-AD0A-0ABC92B0D462}" type="pres">
      <dgm:prSet presAssocID="{A662D301-E825-42B3-9F3A-1599AAE03EEB}" presName="sibTrans" presStyleLbl="sibTrans1D1" presStyleIdx="2" presStyleCnt="5"/>
      <dgm:spPr/>
      <dgm:t>
        <a:bodyPr/>
        <a:lstStyle/>
        <a:p>
          <a:endParaRPr lang="it-IT"/>
        </a:p>
      </dgm:t>
    </dgm:pt>
    <dgm:pt modelId="{FEC6750C-9C30-4049-806C-7395C86887FC}" type="pres">
      <dgm:prSet presAssocID="{590AA6A5-40E5-41C8-B45B-A29D51596216}" presName="node" presStyleLbl="node1" presStyleIdx="3" presStyleCnt="5">
        <dgm:presLayoutVars>
          <dgm:bulletEnabled val="1"/>
        </dgm:presLayoutVars>
      </dgm:prSet>
      <dgm:spPr/>
      <dgm:t>
        <a:bodyPr/>
        <a:lstStyle/>
        <a:p>
          <a:endParaRPr lang="it-IT"/>
        </a:p>
      </dgm:t>
    </dgm:pt>
    <dgm:pt modelId="{8E207A50-738C-410B-B53A-455F48B72996}" type="pres">
      <dgm:prSet presAssocID="{590AA6A5-40E5-41C8-B45B-A29D51596216}" presName="spNode" presStyleCnt="0"/>
      <dgm:spPr/>
      <dgm:t>
        <a:bodyPr/>
        <a:lstStyle/>
        <a:p>
          <a:endParaRPr lang="it-IT"/>
        </a:p>
      </dgm:t>
    </dgm:pt>
    <dgm:pt modelId="{6743BA31-1E51-43DA-AB01-265DE106DA40}" type="pres">
      <dgm:prSet presAssocID="{DC483E7F-5024-492E-BEEB-CBBE6E9A247D}" presName="sibTrans" presStyleLbl="sibTrans1D1" presStyleIdx="3" presStyleCnt="5"/>
      <dgm:spPr/>
      <dgm:t>
        <a:bodyPr/>
        <a:lstStyle/>
        <a:p>
          <a:endParaRPr lang="it-IT"/>
        </a:p>
      </dgm:t>
    </dgm:pt>
    <dgm:pt modelId="{263F92B9-F3E2-4DC5-8594-185221A24111}" type="pres">
      <dgm:prSet presAssocID="{1C49FA91-D3F1-4E3C-97E8-09B3AB2B635A}" presName="node" presStyleLbl="node1" presStyleIdx="4" presStyleCnt="5">
        <dgm:presLayoutVars>
          <dgm:bulletEnabled val="1"/>
        </dgm:presLayoutVars>
      </dgm:prSet>
      <dgm:spPr/>
      <dgm:t>
        <a:bodyPr/>
        <a:lstStyle/>
        <a:p>
          <a:endParaRPr lang="it-IT"/>
        </a:p>
      </dgm:t>
    </dgm:pt>
    <dgm:pt modelId="{71E8C51A-C4AF-4306-8806-BE48C6514C34}" type="pres">
      <dgm:prSet presAssocID="{1C49FA91-D3F1-4E3C-97E8-09B3AB2B635A}" presName="spNode" presStyleCnt="0"/>
      <dgm:spPr/>
      <dgm:t>
        <a:bodyPr/>
        <a:lstStyle/>
        <a:p>
          <a:endParaRPr lang="it-IT"/>
        </a:p>
      </dgm:t>
    </dgm:pt>
    <dgm:pt modelId="{79A1D85C-1986-4BE5-BE7F-6F45E1705DCB}" type="pres">
      <dgm:prSet presAssocID="{4F9C3B64-4EB7-473B-B357-6E7E47D728B1}" presName="sibTrans" presStyleLbl="sibTrans1D1" presStyleIdx="4" presStyleCnt="5"/>
      <dgm:spPr/>
      <dgm:t>
        <a:bodyPr/>
        <a:lstStyle/>
        <a:p>
          <a:endParaRPr lang="it-IT"/>
        </a:p>
      </dgm:t>
    </dgm:pt>
  </dgm:ptLst>
  <dgm:cxnLst>
    <dgm:cxn modelId="{27406673-3A06-44E4-864E-697461FA20E7}" type="presOf" srcId="{0E3F782E-7A84-49BF-BBCA-06D1DEF38B58}" destId="{22FB403A-0526-414D-9552-D2F2D5C7CB0E}" srcOrd="0" destOrd="0" presId="urn:microsoft.com/office/officeart/2005/8/layout/cycle6"/>
    <dgm:cxn modelId="{52C0652C-F004-44F4-A4D2-30BD57624725}" type="presOf" srcId="{1C49FA91-D3F1-4E3C-97E8-09B3AB2B635A}" destId="{263F92B9-F3E2-4DC5-8594-185221A24111}" srcOrd="0" destOrd="0" presId="urn:microsoft.com/office/officeart/2005/8/layout/cycle6"/>
    <dgm:cxn modelId="{E21BA267-946C-400A-91EB-CE0349662748}" type="presOf" srcId="{97F8FD22-4236-4AE5-B804-CF26B195303F}" destId="{D8469FA4-1D5A-4A3C-9F70-AEE66BF654B1}" srcOrd="0" destOrd="0" presId="urn:microsoft.com/office/officeart/2005/8/layout/cycle6"/>
    <dgm:cxn modelId="{A39BDBCF-A4FE-4CBB-B2A1-3C4F27668E1A}" type="presOf" srcId="{182A0D8F-128F-496B-A864-947A2A758E8E}" destId="{F4C12CB4-BC3B-4E57-9C39-771B4D683A6E}" srcOrd="0" destOrd="0" presId="urn:microsoft.com/office/officeart/2005/8/layout/cycle6"/>
    <dgm:cxn modelId="{8AF817C7-9953-4E95-AE12-40FB0BE749B7}" srcId="{5CFB6341-017E-4A8C-A32F-61D50DAB1068}" destId="{675EC02B-E230-4CEF-95C8-25738E28C473}" srcOrd="2" destOrd="0" parTransId="{6246BA24-C43B-41F8-8026-E32E41E82292}" sibTransId="{A662D301-E825-42B3-9F3A-1599AAE03EEB}"/>
    <dgm:cxn modelId="{36D015EB-37EB-4086-88CE-8B9755CB4A98}" type="presOf" srcId="{A662D301-E825-42B3-9F3A-1599AAE03EEB}" destId="{70366E44-70DB-493A-AD0A-0ABC92B0D462}" srcOrd="0" destOrd="0" presId="urn:microsoft.com/office/officeart/2005/8/layout/cycle6"/>
    <dgm:cxn modelId="{E370D540-D04C-4F64-8AAE-0BC970CE7EEA}" srcId="{5CFB6341-017E-4A8C-A32F-61D50DAB1068}" destId="{1C49FA91-D3F1-4E3C-97E8-09B3AB2B635A}" srcOrd="4" destOrd="0" parTransId="{96F248E0-D09E-4ECD-B190-7FB328DF4801}" sibTransId="{4F9C3B64-4EB7-473B-B357-6E7E47D728B1}"/>
    <dgm:cxn modelId="{30EAC4D4-0B4C-4D24-ACA6-1A5A2A7A2903}" type="presOf" srcId="{C4647D0A-69E9-4D84-AF21-544749AFEDD3}" destId="{CD0F0525-2B1A-48C8-9B1F-CE138FF1E0D1}" srcOrd="0" destOrd="0" presId="urn:microsoft.com/office/officeart/2005/8/layout/cycle6"/>
    <dgm:cxn modelId="{2E5FD523-F160-485F-AA97-3678F3F2EE51}" type="presOf" srcId="{DC483E7F-5024-492E-BEEB-CBBE6E9A247D}" destId="{6743BA31-1E51-43DA-AB01-265DE106DA40}" srcOrd="0" destOrd="0" presId="urn:microsoft.com/office/officeart/2005/8/layout/cycle6"/>
    <dgm:cxn modelId="{D7088DC1-AF2F-44C5-AE81-D694E3626D5B}" type="presOf" srcId="{4F9C3B64-4EB7-473B-B357-6E7E47D728B1}" destId="{79A1D85C-1986-4BE5-BE7F-6F45E1705DCB}" srcOrd="0" destOrd="0" presId="urn:microsoft.com/office/officeart/2005/8/layout/cycle6"/>
    <dgm:cxn modelId="{82A46E28-D6A2-409C-90DB-578EE3BE46A6}" type="presOf" srcId="{675EC02B-E230-4CEF-95C8-25738E28C473}" destId="{9A59EC08-5A79-4FB6-B05E-DBEDA62B5AA3}" srcOrd="0" destOrd="0" presId="urn:microsoft.com/office/officeart/2005/8/layout/cycle6"/>
    <dgm:cxn modelId="{B041E6B2-9131-4B77-8724-AC3AC26FF0BD}" srcId="{5CFB6341-017E-4A8C-A32F-61D50DAB1068}" destId="{182A0D8F-128F-496B-A864-947A2A758E8E}" srcOrd="0" destOrd="0" parTransId="{369A4507-38EA-40CA-ADB6-87D043BEC54D}" sibTransId="{97F8FD22-4236-4AE5-B804-CF26B195303F}"/>
    <dgm:cxn modelId="{6A02B068-626B-4DCD-A282-672E46EBEB6B}" srcId="{5CFB6341-017E-4A8C-A32F-61D50DAB1068}" destId="{590AA6A5-40E5-41C8-B45B-A29D51596216}" srcOrd="3" destOrd="0" parTransId="{99F81B3A-C416-4DB8-942C-BDAE83F44F9B}" sibTransId="{DC483E7F-5024-492E-BEEB-CBBE6E9A247D}"/>
    <dgm:cxn modelId="{633947EC-DBD5-4BEB-B57A-B54D7CF8BCD0}" srcId="{5CFB6341-017E-4A8C-A32F-61D50DAB1068}" destId="{0E3F782E-7A84-49BF-BBCA-06D1DEF38B58}" srcOrd="1" destOrd="0" parTransId="{5B15B007-7997-4BC3-9406-3CCCFC71DC4C}" sibTransId="{C4647D0A-69E9-4D84-AF21-544749AFEDD3}"/>
    <dgm:cxn modelId="{E1177324-8AE6-47DC-905A-552A80E58924}" type="presOf" srcId="{590AA6A5-40E5-41C8-B45B-A29D51596216}" destId="{FEC6750C-9C30-4049-806C-7395C86887FC}" srcOrd="0" destOrd="0" presId="urn:microsoft.com/office/officeart/2005/8/layout/cycle6"/>
    <dgm:cxn modelId="{E5A72720-785A-426D-9947-3497A9D0B4DC}" type="presOf" srcId="{5CFB6341-017E-4A8C-A32F-61D50DAB1068}" destId="{60F40086-957B-48FD-B5FB-A5E08550B64F}" srcOrd="0" destOrd="0" presId="urn:microsoft.com/office/officeart/2005/8/layout/cycle6"/>
    <dgm:cxn modelId="{C039BDBC-DF82-478E-B202-24220E180E3F}" type="presParOf" srcId="{60F40086-957B-48FD-B5FB-A5E08550B64F}" destId="{F4C12CB4-BC3B-4E57-9C39-771B4D683A6E}" srcOrd="0" destOrd="0" presId="urn:microsoft.com/office/officeart/2005/8/layout/cycle6"/>
    <dgm:cxn modelId="{942D0097-0EEB-4ED2-8484-19354D0A35EA}" type="presParOf" srcId="{60F40086-957B-48FD-B5FB-A5E08550B64F}" destId="{00C41F3B-498B-42EA-890C-C3B55C8A5B39}" srcOrd="1" destOrd="0" presId="urn:microsoft.com/office/officeart/2005/8/layout/cycle6"/>
    <dgm:cxn modelId="{80D0E20F-D779-40A0-9937-8F2472232C17}" type="presParOf" srcId="{60F40086-957B-48FD-B5FB-A5E08550B64F}" destId="{D8469FA4-1D5A-4A3C-9F70-AEE66BF654B1}" srcOrd="2" destOrd="0" presId="urn:microsoft.com/office/officeart/2005/8/layout/cycle6"/>
    <dgm:cxn modelId="{0D73FB5E-2B49-41AE-AAD6-5EECAA952B8C}" type="presParOf" srcId="{60F40086-957B-48FD-B5FB-A5E08550B64F}" destId="{22FB403A-0526-414D-9552-D2F2D5C7CB0E}" srcOrd="3" destOrd="0" presId="urn:microsoft.com/office/officeart/2005/8/layout/cycle6"/>
    <dgm:cxn modelId="{423837C4-E58E-4038-995C-8CCAA1F6D4D6}" type="presParOf" srcId="{60F40086-957B-48FD-B5FB-A5E08550B64F}" destId="{D5914C0E-0133-44B8-91AD-F038BE0EF7D2}" srcOrd="4" destOrd="0" presId="urn:microsoft.com/office/officeart/2005/8/layout/cycle6"/>
    <dgm:cxn modelId="{3BEDF3F2-CE41-46E1-8985-B7B70AA2F575}" type="presParOf" srcId="{60F40086-957B-48FD-B5FB-A5E08550B64F}" destId="{CD0F0525-2B1A-48C8-9B1F-CE138FF1E0D1}" srcOrd="5" destOrd="0" presId="urn:microsoft.com/office/officeart/2005/8/layout/cycle6"/>
    <dgm:cxn modelId="{201D3C20-0E24-45F6-A1C0-0DC70E4DA81B}" type="presParOf" srcId="{60F40086-957B-48FD-B5FB-A5E08550B64F}" destId="{9A59EC08-5A79-4FB6-B05E-DBEDA62B5AA3}" srcOrd="6" destOrd="0" presId="urn:microsoft.com/office/officeart/2005/8/layout/cycle6"/>
    <dgm:cxn modelId="{48F9DD5A-3BD6-459C-8D99-A563BC59D9C4}" type="presParOf" srcId="{60F40086-957B-48FD-B5FB-A5E08550B64F}" destId="{39AD606D-FE8C-4823-93E6-E26D57F47372}" srcOrd="7" destOrd="0" presId="urn:microsoft.com/office/officeart/2005/8/layout/cycle6"/>
    <dgm:cxn modelId="{5163B206-8437-47F5-9616-3F9AAF384A2E}" type="presParOf" srcId="{60F40086-957B-48FD-B5FB-A5E08550B64F}" destId="{70366E44-70DB-493A-AD0A-0ABC92B0D462}" srcOrd="8" destOrd="0" presId="urn:microsoft.com/office/officeart/2005/8/layout/cycle6"/>
    <dgm:cxn modelId="{66938971-E3F4-44E3-85C0-F357481104F3}" type="presParOf" srcId="{60F40086-957B-48FD-B5FB-A5E08550B64F}" destId="{FEC6750C-9C30-4049-806C-7395C86887FC}" srcOrd="9" destOrd="0" presId="urn:microsoft.com/office/officeart/2005/8/layout/cycle6"/>
    <dgm:cxn modelId="{C0E04C04-C021-4B20-BD9D-F754B43EDE0A}" type="presParOf" srcId="{60F40086-957B-48FD-B5FB-A5E08550B64F}" destId="{8E207A50-738C-410B-B53A-455F48B72996}" srcOrd="10" destOrd="0" presId="urn:microsoft.com/office/officeart/2005/8/layout/cycle6"/>
    <dgm:cxn modelId="{89EA8724-7A0C-48B3-8ED9-D20CB5E35ACD}" type="presParOf" srcId="{60F40086-957B-48FD-B5FB-A5E08550B64F}" destId="{6743BA31-1E51-43DA-AB01-265DE106DA40}" srcOrd="11" destOrd="0" presId="urn:microsoft.com/office/officeart/2005/8/layout/cycle6"/>
    <dgm:cxn modelId="{204D4074-A846-4022-A844-DBEE86CFFF5F}" type="presParOf" srcId="{60F40086-957B-48FD-B5FB-A5E08550B64F}" destId="{263F92B9-F3E2-4DC5-8594-185221A24111}" srcOrd="12" destOrd="0" presId="urn:microsoft.com/office/officeart/2005/8/layout/cycle6"/>
    <dgm:cxn modelId="{886FB324-6B4F-48A6-AF88-53AE606FB0B7}" type="presParOf" srcId="{60F40086-957B-48FD-B5FB-A5E08550B64F}" destId="{71E8C51A-C4AF-4306-8806-BE48C6514C34}" srcOrd="13" destOrd="0" presId="urn:microsoft.com/office/officeart/2005/8/layout/cycle6"/>
    <dgm:cxn modelId="{5BA71837-AEE6-483E-8288-5AEE7CAD16B2}" type="presParOf" srcId="{60F40086-957B-48FD-B5FB-A5E08550B64F}" destId="{79A1D85C-1986-4BE5-BE7F-6F45E1705DCB}"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8A008-F772-4667-AF40-EBE978933D6D}" type="doc">
      <dgm:prSet loTypeId="urn:microsoft.com/office/officeart/2005/8/layout/vList2" loCatId="list" qsTypeId="urn:microsoft.com/office/officeart/2005/8/quickstyle/simple2" qsCatId="simple" csTypeId="urn:microsoft.com/office/officeart/2005/8/colors/colorful1#2" csCatId="colorful" phldr="1"/>
      <dgm:spPr/>
      <dgm:t>
        <a:bodyPr/>
        <a:lstStyle/>
        <a:p>
          <a:endParaRPr lang="it-IT"/>
        </a:p>
      </dgm:t>
    </dgm:pt>
    <dgm:pt modelId="{4B535E41-58B8-4924-BD57-3DE99C0A4D18}">
      <dgm:prSet phldrT="[Testo]"/>
      <dgm:spPr/>
      <dgm:t>
        <a:bodyPr/>
        <a:lstStyle/>
        <a:p>
          <a:r>
            <a:rPr lang="it-IT" dirty="0" smtClean="0"/>
            <a:t>La povertà è un fenomeno sociale</a:t>
          </a:r>
          <a:endParaRPr lang="it-IT" dirty="0"/>
        </a:p>
      </dgm:t>
    </dgm:pt>
    <dgm:pt modelId="{6988D6C8-DBBA-44CE-9329-71471016246D}" type="parTrans" cxnId="{0BB61D7C-7AE1-4B29-8232-57E81F256F5D}">
      <dgm:prSet/>
      <dgm:spPr/>
      <dgm:t>
        <a:bodyPr/>
        <a:lstStyle/>
        <a:p>
          <a:endParaRPr lang="it-IT"/>
        </a:p>
      </dgm:t>
    </dgm:pt>
    <dgm:pt modelId="{535CD508-D911-4D61-B6DA-C422F5204B6C}" type="sibTrans" cxnId="{0BB61D7C-7AE1-4B29-8232-57E81F256F5D}">
      <dgm:prSet/>
      <dgm:spPr/>
      <dgm:t>
        <a:bodyPr/>
        <a:lstStyle/>
        <a:p>
          <a:endParaRPr lang="it-IT"/>
        </a:p>
      </dgm:t>
    </dgm:pt>
    <dgm:pt modelId="{DEB6E36B-3D7D-4626-B499-3432C4C70D82}">
      <dgm:prSet phldrT="[Testo]"/>
      <dgm:spPr/>
      <dgm:t>
        <a:bodyPr/>
        <a:lstStyle/>
        <a:p>
          <a:r>
            <a:rPr lang="it-IT" dirty="0" smtClean="0"/>
            <a:t>La povertà è un fenomeno storico</a:t>
          </a:r>
          <a:endParaRPr lang="it-IT" dirty="0"/>
        </a:p>
      </dgm:t>
    </dgm:pt>
    <dgm:pt modelId="{47EAC23F-9434-4F48-B12C-08C5A44995D5}" type="parTrans" cxnId="{825672E3-1DE0-4442-AFC0-E30CC412622F}">
      <dgm:prSet/>
      <dgm:spPr/>
      <dgm:t>
        <a:bodyPr/>
        <a:lstStyle/>
        <a:p>
          <a:endParaRPr lang="it-IT"/>
        </a:p>
      </dgm:t>
    </dgm:pt>
    <dgm:pt modelId="{3647A83D-B94E-4D3E-A85C-6C773BE64FD8}" type="sibTrans" cxnId="{825672E3-1DE0-4442-AFC0-E30CC412622F}">
      <dgm:prSet/>
      <dgm:spPr/>
      <dgm:t>
        <a:bodyPr/>
        <a:lstStyle/>
        <a:p>
          <a:endParaRPr lang="it-IT"/>
        </a:p>
      </dgm:t>
    </dgm:pt>
    <dgm:pt modelId="{8511C206-114A-48D7-A6AD-69EAE20701B2}" type="pres">
      <dgm:prSet presAssocID="{FB18A008-F772-4667-AF40-EBE978933D6D}" presName="linear" presStyleCnt="0">
        <dgm:presLayoutVars>
          <dgm:animLvl val="lvl"/>
          <dgm:resizeHandles val="exact"/>
        </dgm:presLayoutVars>
      </dgm:prSet>
      <dgm:spPr/>
      <dgm:t>
        <a:bodyPr/>
        <a:lstStyle/>
        <a:p>
          <a:endParaRPr lang="it-IT"/>
        </a:p>
      </dgm:t>
    </dgm:pt>
    <dgm:pt modelId="{132CFB77-7475-4B80-8E59-DE61D7BB7C0D}" type="pres">
      <dgm:prSet presAssocID="{4B535E41-58B8-4924-BD57-3DE99C0A4D18}" presName="parentText" presStyleLbl="node1" presStyleIdx="0" presStyleCnt="2" custScaleY="148807">
        <dgm:presLayoutVars>
          <dgm:chMax val="0"/>
          <dgm:bulletEnabled val="1"/>
        </dgm:presLayoutVars>
      </dgm:prSet>
      <dgm:spPr/>
      <dgm:t>
        <a:bodyPr/>
        <a:lstStyle/>
        <a:p>
          <a:endParaRPr lang="it-IT"/>
        </a:p>
      </dgm:t>
    </dgm:pt>
    <dgm:pt modelId="{BE7F6235-7912-4D42-9AB5-FA87A1261035}" type="pres">
      <dgm:prSet presAssocID="{535CD508-D911-4D61-B6DA-C422F5204B6C}" presName="spacer" presStyleCnt="0"/>
      <dgm:spPr/>
    </dgm:pt>
    <dgm:pt modelId="{D9D0A4EB-C208-4A05-9EBF-23F56D0F758E}" type="pres">
      <dgm:prSet presAssocID="{DEB6E36B-3D7D-4626-B499-3432C4C70D82}" presName="parentText" presStyleLbl="node1" presStyleIdx="1" presStyleCnt="2" custScaleY="143120">
        <dgm:presLayoutVars>
          <dgm:chMax val="0"/>
          <dgm:bulletEnabled val="1"/>
        </dgm:presLayoutVars>
      </dgm:prSet>
      <dgm:spPr/>
      <dgm:t>
        <a:bodyPr/>
        <a:lstStyle/>
        <a:p>
          <a:endParaRPr lang="it-IT"/>
        </a:p>
      </dgm:t>
    </dgm:pt>
  </dgm:ptLst>
  <dgm:cxnLst>
    <dgm:cxn modelId="{42836F7D-11A7-434A-B9A0-2B4C9ACD31A1}" type="presOf" srcId="{4B535E41-58B8-4924-BD57-3DE99C0A4D18}" destId="{132CFB77-7475-4B80-8E59-DE61D7BB7C0D}" srcOrd="0" destOrd="0" presId="urn:microsoft.com/office/officeart/2005/8/layout/vList2"/>
    <dgm:cxn modelId="{4D453FD5-2491-4BE9-96EC-0B5FEF08BBD0}" type="presOf" srcId="{DEB6E36B-3D7D-4626-B499-3432C4C70D82}" destId="{D9D0A4EB-C208-4A05-9EBF-23F56D0F758E}" srcOrd="0" destOrd="0" presId="urn:microsoft.com/office/officeart/2005/8/layout/vList2"/>
    <dgm:cxn modelId="{7B046769-F891-4F36-81A3-88E6375C1734}" type="presOf" srcId="{FB18A008-F772-4667-AF40-EBE978933D6D}" destId="{8511C206-114A-48D7-A6AD-69EAE20701B2}" srcOrd="0" destOrd="0" presId="urn:microsoft.com/office/officeart/2005/8/layout/vList2"/>
    <dgm:cxn modelId="{825672E3-1DE0-4442-AFC0-E30CC412622F}" srcId="{FB18A008-F772-4667-AF40-EBE978933D6D}" destId="{DEB6E36B-3D7D-4626-B499-3432C4C70D82}" srcOrd="1" destOrd="0" parTransId="{47EAC23F-9434-4F48-B12C-08C5A44995D5}" sibTransId="{3647A83D-B94E-4D3E-A85C-6C773BE64FD8}"/>
    <dgm:cxn modelId="{0BB61D7C-7AE1-4B29-8232-57E81F256F5D}" srcId="{FB18A008-F772-4667-AF40-EBE978933D6D}" destId="{4B535E41-58B8-4924-BD57-3DE99C0A4D18}" srcOrd="0" destOrd="0" parTransId="{6988D6C8-DBBA-44CE-9329-71471016246D}" sibTransId="{535CD508-D911-4D61-B6DA-C422F5204B6C}"/>
    <dgm:cxn modelId="{966C29C2-6B8C-41DD-9EBB-1F1B8D171D78}" type="presParOf" srcId="{8511C206-114A-48D7-A6AD-69EAE20701B2}" destId="{132CFB77-7475-4B80-8E59-DE61D7BB7C0D}" srcOrd="0" destOrd="0" presId="urn:microsoft.com/office/officeart/2005/8/layout/vList2"/>
    <dgm:cxn modelId="{5D619AA3-5C43-4B0A-8570-F7A200D9357A}" type="presParOf" srcId="{8511C206-114A-48D7-A6AD-69EAE20701B2}" destId="{BE7F6235-7912-4D42-9AB5-FA87A1261035}" srcOrd="1" destOrd="0" presId="urn:microsoft.com/office/officeart/2005/8/layout/vList2"/>
    <dgm:cxn modelId="{5895F66E-37FB-4981-96F2-6749FC09D36A}" type="presParOf" srcId="{8511C206-114A-48D7-A6AD-69EAE20701B2}" destId="{D9D0A4EB-C208-4A05-9EBF-23F56D0F758E}"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83D9A24-7FAB-4404-9AF0-424A5E9E3323}" type="doc">
      <dgm:prSet loTypeId="urn:microsoft.com/office/officeart/2005/8/layout/arrow2" loCatId="process" qsTypeId="urn:microsoft.com/office/officeart/2005/8/quickstyle/simple5" qsCatId="simple" csTypeId="urn:microsoft.com/office/officeart/2005/8/colors/colorful2" csCatId="colorful" phldr="1"/>
      <dgm:spPr/>
    </dgm:pt>
    <dgm:pt modelId="{57D818E6-FB03-4158-9FDA-8F9C2781CA89}">
      <dgm:prSet phldrT="[Testo]"/>
      <dgm:spPr/>
      <dgm:t>
        <a:bodyPr/>
        <a:lstStyle/>
        <a:p>
          <a:r>
            <a:rPr lang="it-IT" dirty="0" smtClean="0">
              <a:latin typeface="Calibri" pitchFamily="34" charset="0"/>
            </a:rPr>
            <a:t>Ineguaglianza, rapporti di produzione, alienazione, lotta di classe</a:t>
          </a:r>
          <a:endParaRPr lang="it-IT" dirty="0">
            <a:latin typeface="Calibri" pitchFamily="34" charset="0"/>
          </a:endParaRPr>
        </a:p>
      </dgm:t>
    </dgm:pt>
    <dgm:pt modelId="{CFD582FF-9545-4E57-8B29-04AB49752BF7}" type="parTrans" cxnId="{B000C0CE-ADFF-4107-AB27-C558C63DCC44}">
      <dgm:prSet/>
      <dgm:spPr/>
      <dgm:t>
        <a:bodyPr/>
        <a:lstStyle/>
        <a:p>
          <a:endParaRPr lang="it-IT"/>
        </a:p>
      </dgm:t>
    </dgm:pt>
    <dgm:pt modelId="{7830396C-02CE-4420-AC23-9E7BE3A099D0}" type="sibTrans" cxnId="{B000C0CE-ADFF-4107-AB27-C558C63DCC44}">
      <dgm:prSet/>
      <dgm:spPr/>
      <dgm:t>
        <a:bodyPr/>
        <a:lstStyle/>
        <a:p>
          <a:endParaRPr lang="it-IT"/>
        </a:p>
      </dgm:t>
    </dgm:pt>
    <dgm:pt modelId="{0DF27D06-91D9-42A2-B4B2-69BB42A20ECC}">
      <dgm:prSet phldrT="[Testo]"/>
      <dgm:spPr/>
      <dgm:t>
        <a:bodyPr/>
        <a:lstStyle/>
        <a:p>
          <a:r>
            <a:rPr lang="it-IT" dirty="0" smtClean="0">
              <a:latin typeface="Calibri" pitchFamily="34" charset="0"/>
            </a:rPr>
            <a:t>Sofferenza, fragilità</a:t>
          </a:r>
          <a:endParaRPr lang="it-IT" dirty="0">
            <a:latin typeface="Calibri" pitchFamily="34" charset="0"/>
          </a:endParaRPr>
        </a:p>
      </dgm:t>
    </dgm:pt>
    <dgm:pt modelId="{B7371445-7022-4B84-996F-1D0A24A94F16}" type="parTrans" cxnId="{A0E8BF06-9095-40B6-A238-3063DB63D425}">
      <dgm:prSet/>
      <dgm:spPr/>
      <dgm:t>
        <a:bodyPr/>
        <a:lstStyle/>
        <a:p>
          <a:endParaRPr lang="it-IT"/>
        </a:p>
      </dgm:t>
    </dgm:pt>
    <dgm:pt modelId="{0DC14C33-1BB6-4968-99CA-43827FDC966B}" type="sibTrans" cxnId="{A0E8BF06-9095-40B6-A238-3063DB63D425}">
      <dgm:prSet/>
      <dgm:spPr/>
      <dgm:t>
        <a:bodyPr/>
        <a:lstStyle/>
        <a:p>
          <a:endParaRPr lang="it-IT"/>
        </a:p>
      </dgm:t>
    </dgm:pt>
    <dgm:pt modelId="{39AE888F-DB2F-497E-9309-3B951959F70B}" type="pres">
      <dgm:prSet presAssocID="{083D9A24-7FAB-4404-9AF0-424A5E9E3323}" presName="arrowDiagram" presStyleCnt="0">
        <dgm:presLayoutVars>
          <dgm:chMax val="5"/>
          <dgm:dir/>
          <dgm:resizeHandles val="exact"/>
        </dgm:presLayoutVars>
      </dgm:prSet>
      <dgm:spPr/>
    </dgm:pt>
    <dgm:pt modelId="{E4360BC0-0035-496E-8E2D-834A2BD45917}" type="pres">
      <dgm:prSet presAssocID="{083D9A24-7FAB-4404-9AF0-424A5E9E3323}" presName="arrow" presStyleLbl="bgShp" presStyleIdx="0" presStyleCnt="1"/>
      <dgm:spPr/>
    </dgm:pt>
    <dgm:pt modelId="{443294C4-CD9D-4AD3-BF4E-015C598BE577}" type="pres">
      <dgm:prSet presAssocID="{083D9A24-7FAB-4404-9AF0-424A5E9E3323}" presName="arrowDiagram2" presStyleCnt="0"/>
      <dgm:spPr/>
    </dgm:pt>
    <dgm:pt modelId="{1EAF18CA-452C-4304-BDCF-45D015A16E6A}" type="pres">
      <dgm:prSet presAssocID="{57D818E6-FB03-4158-9FDA-8F9C2781CA89}" presName="bullet2a" presStyleLbl="node1" presStyleIdx="0" presStyleCnt="2"/>
      <dgm:spPr/>
    </dgm:pt>
    <dgm:pt modelId="{7647FD64-1212-430F-B091-204EFFF38C6A}" type="pres">
      <dgm:prSet presAssocID="{57D818E6-FB03-4158-9FDA-8F9C2781CA89}" presName="textBox2a" presStyleLbl="revTx" presStyleIdx="0" presStyleCnt="2">
        <dgm:presLayoutVars>
          <dgm:bulletEnabled val="1"/>
        </dgm:presLayoutVars>
      </dgm:prSet>
      <dgm:spPr/>
      <dgm:t>
        <a:bodyPr/>
        <a:lstStyle/>
        <a:p>
          <a:endParaRPr lang="it-IT"/>
        </a:p>
      </dgm:t>
    </dgm:pt>
    <dgm:pt modelId="{F6001BF1-82FA-46FE-A0C6-330DD51F7F43}" type="pres">
      <dgm:prSet presAssocID="{0DF27D06-91D9-42A2-B4B2-69BB42A20ECC}" presName="bullet2b" presStyleLbl="node1" presStyleIdx="1" presStyleCnt="2"/>
      <dgm:spPr/>
    </dgm:pt>
    <dgm:pt modelId="{E7C075C0-A898-4E58-8CBC-3CDE56385E73}" type="pres">
      <dgm:prSet presAssocID="{0DF27D06-91D9-42A2-B4B2-69BB42A20ECC}" presName="textBox2b" presStyleLbl="revTx" presStyleIdx="1" presStyleCnt="2">
        <dgm:presLayoutVars>
          <dgm:bulletEnabled val="1"/>
        </dgm:presLayoutVars>
      </dgm:prSet>
      <dgm:spPr/>
      <dgm:t>
        <a:bodyPr/>
        <a:lstStyle/>
        <a:p>
          <a:endParaRPr lang="it-IT"/>
        </a:p>
      </dgm:t>
    </dgm:pt>
  </dgm:ptLst>
  <dgm:cxnLst>
    <dgm:cxn modelId="{3B504779-6A27-4A46-ADD5-8EEEF769B693}" type="presOf" srcId="{0DF27D06-91D9-42A2-B4B2-69BB42A20ECC}" destId="{E7C075C0-A898-4E58-8CBC-3CDE56385E73}" srcOrd="0" destOrd="0" presId="urn:microsoft.com/office/officeart/2005/8/layout/arrow2"/>
    <dgm:cxn modelId="{B000C0CE-ADFF-4107-AB27-C558C63DCC44}" srcId="{083D9A24-7FAB-4404-9AF0-424A5E9E3323}" destId="{57D818E6-FB03-4158-9FDA-8F9C2781CA89}" srcOrd="0" destOrd="0" parTransId="{CFD582FF-9545-4E57-8B29-04AB49752BF7}" sibTransId="{7830396C-02CE-4420-AC23-9E7BE3A099D0}"/>
    <dgm:cxn modelId="{A0E8BF06-9095-40B6-A238-3063DB63D425}" srcId="{083D9A24-7FAB-4404-9AF0-424A5E9E3323}" destId="{0DF27D06-91D9-42A2-B4B2-69BB42A20ECC}" srcOrd="1" destOrd="0" parTransId="{B7371445-7022-4B84-996F-1D0A24A94F16}" sibTransId="{0DC14C33-1BB6-4968-99CA-43827FDC966B}"/>
    <dgm:cxn modelId="{BC6A4F08-0780-4983-8511-179A0218C90B}" type="presOf" srcId="{083D9A24-7FAB-4404-9AF0-424A5E9E3323}" destId="{39AE888F-DB2F-497E-9309-3B951959F70B}" srcOrd="0" destOrd="0" presId="urn:microsoft.com/office/officeart/2005/8/layout/arrow2"/>
    <dgm:cxn modelId="{FE5DFB69-528C-41A5-B82C-79474FDE0D2E}" type="presOf" srcId="{57D818E6-FB03-4158-9FDA-8F9C2781CA89}" destId="{7647FD64-1212-430F-B091-204EFFF38C6A}" srcOrd="0" destOrd="0" presId="urn:microsoft.com/office/officeart/2005/8/layout/arrow2"/>
    <dgm:cxn modelId="{326717D0-F626-40D7-A448-C2712C0B0AC2}" type="presParOf" srcId="{39AE888F-DB2F-497E-9309-3B951959F70B}" destId="{E4360BC0-0035-496E-8E2D-834A2BD45917}" srcOrd="0" destOrd="0" presId="urn:microsoft.com/office/officeart/2005/8/layout/arrow2"/>
    <dgm:cxn modelId="{35F064AC-26B4-4CB5-B06C-CED983C39839}" type="presParOf" srcId="{39AE888F-DB2F-497E-9309-3B951959F70B}" destId="{443294C4-CD9D-4AD3-BF4E-015C598BE577}" srcOrd="1" destOrd="0" presId="urn:microsoft.com/office/officeart/2005/8/layout/arrow2"/>
    <dgm:cxn modelId="{D10C3904-9039-41BA-9777-4478AB4AC446}" type="presParOf" srcId="{443294C4-CD9D-4AD3-BF4E-015C598BE577}" destId="{1EAF18CA-452C-4304-BDCF-45D015A16E6A}" srcOrd="0" destOrd="0" presId="urn:microsoft.com/office/officeart/2005/8/layout/arrow2"/>
    <dgm:cxn modelId="{6BBCA21F-3DA6-4C57-8E10-0FB4599CEF0F}" type="presParOf" srcId="{443294C4-CD9D-4AD3-BF4E-015C598BE577}" destId="{7647FD64-1212-430F-B091-204EFFF38C6A}" srcOrd="1" destOrd="0" presId="urn:microsoft.com/office/officeart/2005/8/layout/arrow2"/>
    <dgm:cxn modelId="{7382A966-A9C1-4090-8A47-4DB0B7CF90D9}" type="presParOf" srcId="{443294C4-CD9D-4AD3-BF4E-015C598BE577}" destId="{F6001BF1-82FA-46FE-A0C6-330DD51F7F43}" srcOrd="2" destOrd="0" presId="urn:microsoft.com/office/officeart/2005/8/layout/arrow2"/>
    <dgm:cxn modelId="{C6F275F6-A5F8-4DFD-B1E6-C7B461CD86B9}" type="presParOf" srcId="{443294C4-CD9D-4AD3-BF4E-015C598BE577}" destId="{E7C075C0-A898-4E58-8CBC-3CDE56385E73}" srcOrd="3"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AFE0F2D-6670-4967-A3C5-E732340C4C81}" type="doc">
      <dgm:prSet loTypeId="urn:microsoft.com/office/officeart/2005/8/layout/default#2" loCatId="list" qsTypeId="urn:microsoft.com/office/officeart/2005/8/quickstyle/simple2" qsCatId="simple" csTypeId="urn:microsoft.com/office/officeart/2005/8/colors/colorful2" csCatId="colorful" phldr="1"/>
      <dgm:spPr/>
      <dgm:t>
        <a:bodyPr/>
        <a:lstStyle/>
        <a:p>
          <a:endParaRPr lang="it-IT"/>
        </a:p>
      </dgm:t>
    </dgm:pt>
    <dgm:pt modelId="{EC8FB5C3-9968-456E-8107-90CBBD449A84}">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latin typeface="+mn-lt"/>
            </a:rPr>
            <a:t>microcredito </a:t>
          </a:r>
          <a:r>
            <a:rPr lang="it-IT" i="1" dirty="0" smtClean="0">
              <a:latin typeface="+mn-lt"/>
            </a:rPr>
            <a:t>cosiddetto</a:t>
          </a:r>
          <a:r>
            <a:rPr lang="it-IT" dirty="0" smtClean="0">
              <a:latin typeface="+mn-lt"/>
            </a:rPr>
            <a:t> sociale</a:t>
          </a:r>
        </a:p>
        <a:p>
          <a:pPr defTabSz="755650">
            <a:lnSpc>
              <a:spcPct val="90000"/>
            </a:lnSpc>
            <a:spcBef>
              <a:spcPct val="0"/>
            </a:spcBef>
            <a:spcAft>
              <a:spcPct val="35000"/>
            </a:spcAft>
          </a:pPr>
          <a:endParaRPr lang="it-IT" dirty="0">
            <a:latin typeface="+mn-lt"/>
          </a:endParaRPr>
        </a:p>
      </dgm:t>
    </dgm:pt>
    <dgm:pt modelId="{FAD03DDB-81C1-4774-9012-249E60C0A54C}" type="parTrans" cxnId="{C2CB3463-55FB-4C3B-88D6-68F4106411FD}">
      <dgm:prSet/>
      <dgm:spPr/>
      <dgm:t>
        <a:bodyPr/>
        <a:lstStyle/>
        <a:p>
          <a:endParaRPr lang="it-IT">
            <a:latin typeface="+mn-lt"/>
          </a:endParaRPr>
        </a:p>
      </dgm:t>
    </dgm:pt>
    <dgm:pt modelId="{D9C21365-75C7-4EBC-A8EE-C7A9405238B3}" type="sibTrans" cxnId="{C2CB3463-55FB-4C3B-88D6-68F4106411FD}">
      <dgm:prSet/>
      <dgm:spPr/>
      <dgm:t>
        <a:bodyPr/>
        <a:lstStyle/>
        <a:p>
          <a:endParaRPr lang="it-IT">
            <a:latin typeface="+mn-lt"/>
          </a:endParaRPr>
        </a:p>
      </dgm:t>
    </dgm:pt>
    <dgm:pt modelId="{3AF81FF8-2827-49FD-9B94-BD5638CF608B}">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latin typeface="+mn-lt"/>
            </a:rPr>
            <a:t>distribuzione alimentare, anche in forme inedite</a:t>
          </a:r>
        </a:p>
        <a:p>
          <a:pPr defTabSz="755650">
            <a:lnSpc>
              <a:spcPct val="90000"/>
            </a:lnSpc>
            <a:spcBef>
              <a:spcPct val="0"/>
            </a:spcBef>
            <a:spcAft>
              <a:spcPct val="35000"/>
            </a:spcAft>
          </a:pPr>
          <a:endParaRPr lang="it-IT" dirty="0">
            <a:latin typeface="+mn-lt"/>
          </a:endParaRPr>
        </a:p>
      </dgm:t>
    </dgm:pt>
    <dgm:pt modelId="{240141E3-4537-4211-86F8-CF0A292B43F7}" type="parTrans" cxnId="{EBEFC2E5-163F-4EFE-8F8E-0ADBAA5C55A9}">
      <dgm:prSet/>
      <dgm:spPr/>
      <dgm:t>
        <a:bodyPr/>
        <a:lstStyle/>
        <a:p>
          <a:endParaRPr lang="it-IT">
            <a:latin typeface="+mn-lt"/>
          </a:endParaRPr>
        </a:p>
      </dgm:t>
    </dgm:pt>
    <dgm:pt modelId="{DC3485A1-ADC2-431D-9D17-6885649025F8}" type="sibTrans" cxnId="{EBEFC2E5-163F-4EFE-8F8E-0ADBAA5C55A9}">
      <dgm:prSet/>
      <dgm:spPr/>
      <dgm:t>
        <a:bodyPr/>
        <a:lstStyle/>
        <a:p>
          <a:endParaRPr lang="it-IT">
            <a:latin typeface="+mn-lt"/>
          </a:endParaRPr>
        </a:p>
      </dgm:t>
    </dgm:pt>
    <dgm:pt modelId="{DFA5142D-8CF7-44AE-94DA-6B423BD8A28A}">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latin typeface="+mn-lt"/>
            </a:rPr>
            <a:t>sostegno economico a fondo perduto</a:t>
          </a:r>
        </a:p>
        <a:p>
          <a:pPr defTabSz="2000250">
            <a:lnSpc>
              <a:spcPct val="90000"/>
            </a:lnSpc>
            <a:spcBef>
              <a:spcPct val="0"/>
            </a:spcBef>
            <a:spcAft>
              <a:spcPct val="35000"/>
            </a:spcAft>
          </a:pPr>
          <a:endParaRPr lang="it-IT" dirty="0">
            <a:latin typeface="+mn-lt"/>
          </a:endParaRPr>
        </a:p>
      </dgm:t>
    </dgm:pt>
    <dgm:pt modelId="{22645A11-9873-4BD3-BDED-1AFCE3AA2A7F}" type="sibTrans" cxnId="{699F446E-A7F2-4610-AE1C-720E2D511DD7}">
      <dgm:prSet/>
      <dgm:spPr/>
      <dgm:t>
        <a:bodyPr/>
        <a:lstStyle/>
        <a:p>
          <a:endParaRPr lang="it-IT">
            <a:latin typeface="+mn-lt"/>
          </a:endParaRPr>
        </a:p>
      </dgm:t>
    </dgm:pt>
    <dgm:pt modelId="{F4CCF743-4FCE-447C-8935-C3F559C9CD5F}" type="parTrans" cxnId="{699F446E-A7F2-4610-AE1C-720E2D511DD7}">
      <dgm:prSet/>
      <dgm:spPr/>
      <dgm:t>
        <a:bodyPr/>
        <a:lstStyle/>
        <a:p>
          <a:endParaRPr lang="it-IT">
            <a:latin typeface="+mn-lt"/>
          </a:endParaRPr>
        </a:p>
      </dgm:t>
    </dgm:pt>
    <dgm:pt modelId="{A196BB12-21D1-4805-9D76-FFE065B3B0E3}" type="pres">
      <dgm:prSet presAssocID="{8AFE0F2D-6670-4967-A3C5-E732340C4C81}" presName="diagram" presStyleCnt="0">
        <dgm:presLayoutVars>
          <dgm:dir/>
          <dgm:resizeHandles val="exact"/>
        </dgm:presLayoutVars>
      </dgm:prSet>
      <dgm:spPr/>
      <dgm:t>
        <a:bodyPr/>
        <a:lstStyle/>
        <a:p>
          <a:endParaRPr lang="it-IT"/>
        </a:p>
      </dgm:t>
    </dgm:pt>
    <dgm:pt modelId="{EA293301-437E-494C-BF3E-8827F21D1B5F}" type="pres">
      <dgm:prSet presAssocID="{DFA5142D-8CF7-44AE-94DA-6B423BD8A28A}" presName="node" presStyleLbl="node1" presStyleIdx="0" presStyleCnt="3">
        <dgm:presLayoutVars>
          <dgm:bulletEnabled val="1"/>
        </dgm:presLayoutVars>
      </dgm:prSet>
      <dgm:spPr/>
      <dgm:t>
        <a:bodyPr/>
        <a:lstStyle/>
        <a:p>
          <a:endParaRPr lang="it-IT"/>
        </a:p>
      </dgm:t>
    </dgm:pt>
    <dgm:pt modelId="{5A2C5929-2517-4F9C-9689-001459B559C2}" type="pres">
      <dgm:prSet presAssocID="{22645A11-9873-4BD3-BDED-1AFCE3AA2A7F}" presName="sibTrans" presStyleCnt="0"/>
      <dgm:spPr/>
      <dgm:t>
        <a:bodyPr/>
        <a:lstStyle/>
        <a:p>
          <a:endParaRPr lang="it-IT"/>
        </a:p>
      </dgm:t>
    </dgm:pt>
    <dgm:pt modelId="{EC045078-F16D-4E3B-A720-48221D907044}" type="pres">
      <dgm:prSet presAssocID="{EC8FB5C3-9968-456E-8107-90CBBD449A84}" presName="node" presStyleLbl="node1" presStyleIdx="1" presStyleCnt="3" custLinFactNeighborX="1628" custLinFactNeighborY="-91">
        <dgm:presLayoutVars>
          <dgm:bulletEnabled val="1"/>
        </dgm:presLayoutVars>
      </dgm:prSet>
      <dgm:spPr/>
      <dgm:t>
        <a:bodyPr/>
        <a:lstStyle/>
        <a:p>
          <a:endParaRPr lang="it-IT"/>
        </a:p>
      </dgm:t>
    </dgm:pt>
    <dgm:pt modelId="{A8C1E23F-2751-4156-8C39-084DA114D273}" type="pres">
      <dgm:prSet presAssocID="{D9C21365-75C7-4EBC-A8EE-C7A9405238B3}" presName="sibTrans" presStyleCnt="0"/>
      <dgm:spPr/>
      <dgm:t>
        <a:bodyPr/>
        <a:lstStyle/>
        <a:p>
          <a:endParaRPr lang="it-IT"/>
        </a:p>
      </dgm:t>
    </dgm:pt>
    <dgm:pt modelId="{E1FF0856-0D11-4ABF-B701-AC33C1B017F2}" type="pres">
      <dgm:prSet presAssocID="{3AF81FF8-2827-49FD-9B94-BD5638CF608B}" presName="node" presStyleLbl="node1" presStyleIdx="2" presStyleCnt="3">
        <dgm:presLayoutVars>
          <dgm:bulletEnabled val="1"/>
        </dgm:presLayoutVars>
      </dgm:prSet>
      <dgm:spPr/>
      <dgm:t>
        <a:bodyPr/>
        <a:lstStyle/>
        <a:p>
          <a:endParaRPr lang="it-IT"/>
        </a:p>
      </dgm:t>
    </dgm:pt>
  </dgm:ptLst>
  <dgm:cxnLst>
    <dgm:cxn modelId="{699F446E-A7F2-4610-AE1C-720E2D511DD7}" srcId="{8AFE0F2D-6670-4967-A3C5-E732340C4C81}" destId="{DFA5142D-8CF7-44AE-94DA-6B423BD8A28A}" srcOrd="0" destOrd="0" parTransId="{F4CCF743-4FCE-447C-8935-C3F559C9CD5F}" sibTransId="{22645A11-9873-4BD3-BDED-1AFCE3AA2A7F}"/>
    <dgm:cxn modelId="{5F50B35C-DC9E-478A-98A3-A4CF95D28166}" type="presOf" srcId="{3AF81FF8-2827-49FD-9B94-BD5638CF608B}" destId="{E1FF0856-0D11-4ABF-B701-AC33C1B017F2}" srcOrd="0" destOrd="0" presId="urn:microsoft.com/office/officeart/2005/8/layout/default#2"/>
    <dgm:cxn modelId="{C2CB3463-55FB-4C3B-88D6-68F4106411FD}" srcId="{8AFE0F2D-6670-4967-A3C5-E732340C4C81}" destId="{EC8FB5C3-9968-456E-8107-90CBBD449A84}" srcOrd="1" destOrd="0" parTransId="{FAD03DDB-81C1-4774-9012-249E60C0A54C}" sibTransId="{D9C21365-75C7-4EBC-A8EE-C7A9405238B3}"/>
    <dgm:cxn modelId="{E5DE4E94-B8F8-4105-A88E-51F5A741AF6C}" type="presOf" srcId="{8AFE0F2D-6670-4967-A3C5-E732340C4C81}" destId="{A196BB12-21D1-4805-9D76-FFE065B3B0E3}" srcOrd="0" destOrd="0" presId="urn:microsoft.com/office/officeart/2005/8/layout/default#2"/>
    <dgm:cxn modelId="{EFE7806C-78D4-416C-A5E5-AB75BCD39549}" type="presOf" srcId="{EC8FB5C3-9968-456E-8107-90CBBD449A84}" destId="{EC045078-F16D-4E3B-A720-48221D907044}" srcOrd="0" destOrd="0" presId="urn:microsoft.com/office/officeart/2005/8/layout/default#2"/>
    <dgm:cxn modelId="{DD37052C-503A-4016-93E6-C695F2E42BE5}" type="presOf" srcId="{DFA5142D-8CF7-44AE-94DA-6B423BD8A28A}" destId="{EA293301-437E-494C-BF3E-8827F21D1B5F}" srcOrd="0" destOrd="0" presId="urn:microsoft.com/office/officeart/2005/8/layout/default#2"/>
    <dgm:cxn modelId="{EBEFC2E5-163F-4EFE-8F8E-0ADBAA5C55A9}" srcId="{8AFE0F2D-6670-4967-A3C5-E732340C4C81}" destId="{3AF81FF8-2827-49FD-9B94-BD5638CF608B}" srcOrd="2" destOrd="0" parTransId="{240141E3-4537-4211-86F8-CF0A292B43F7}" sibTransId="{DC3485A1-ADC2-431D-9D17-6885649025F8}"/>
    <dgm:cxn modelId="{C0B98237-1E5D-422A-A9E5-118E98D0B5C6}" type="presParOf" srcId="{A196BB12-21D1-4805-9D76-FFE065B3B0E3}" destId="{EA293301-437E-494C-BF3E-8827F21D1B5F}" srcOrd="0" destOrd="0" presId="urn:microsoft.com/office/officeart/2005/8/layout/default#2"/>
    <dgm:cxn modelId="{F20BFD25-61BC-4437-8D58-456DAC1CDB4F}" type="presParOf" srcId="{A196BB12-21D1-4805-9D76-FFE065B3B0E3}" destId="{5A2C5929-2517-4F9C-9689-001459B559C2}" srcOrd="1" destOrd="0" presId="urn:microsoft.com/office/officeart/2005/8/layout/default#2"/>
    <dgm:cxn modelId="{8A484A94-D66A-4480-83E7-791131A62867}" type="presParOf" srcId="{A196BB12-21D1-4805-9D76-FFE065B3B0E3}" destId="{EC045078-F16D-4E3B-A720-48221D907044}" srcOrd="2" destOrd="0" presId="urn:microsoft.com/office/officeart/2005/8/layout/default#2"/>
    <dgm:cxn modelId="{4AA5EDCF-FC78-4554-A491-08F6B0FFFBBB}" type="presParOf" srcId="{A196BB12-21D1-4805-9D76-FFE065B3B0E3}" destId="{A8C1E23F-2751-4156-8C39-084DA114D273}" srcOrd="3" destOrd="0" presId="urn:microsoft.com/office/officeart/2005/8/layout/default#2"/>
    <dgm:cxn modelId="{EAE098C5-42A1-4A6E-AF45-541F4907C9DB}" type="presParOf" srcId="{A196BB12-21D1-4805-9D76-FFE065B3B0E3}" destId="{E1FF0856-0D11-4ABF-B701-AC33C1B017F2}" srcOrd="4"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92027AA-EA55-44F6-8BBA-4FEBB6DF4E8D}" type="doc">
      <dgm:prSet loTypeId="urn:microsoft.com/office/officeart/2005/8/layout/process2" loCatId="process" qsTypeId="urn:microsoft.com/office/officeart/2005/8/quickstyle/simple2" qsCatId="simple" csTypeId="urn:microsoft.com/office/officeart/2005/8/colors/colorful2" csCatId="colorful" phldr="1"/>
      <dgm:spPr/>
    </dgm:pt>
    <dgm:pt modelId="{117F3173-3B0E-4C9E-929C-F2C81928E7D4}">
      <dgm:prSet phldrT="[Testo]"/>
      <dgm:spPr/>
      <dgm:t>
        <a:bodyPr/>
        <a:lstStyle/>
        <a:p>
          <a:r>
            <a:rPr lang="it-IT" dirty="0" smtClean="0">
              <a:latin typeface="Calibri" pitchFamily="34" charset="0"/>
            </a:rPr>
            <a:t>Crisi</a:t>
          </a:r>
          <a:endParaRPr lang="it-IT" dirty="0">
            <a:latin typeface="Calibri" pitchFamily="34" charset="0"/>
          </a:endParaRPr>
        </a:p>
      </dgm:t>
    </dgm:pt>
    <dgm:pt modelId="{5C271E7D-23DF-48D5-852F-088C49C86C03}" type="parTrans" cxnId="{E34932DF-34C6-4A7E-9AFE-447852BDE2CE}">
      <dgm:prSet/>
      <dgm:spPr/>
      <dgm:t>
        <a:bodyPr/>
        <a:lstStyle/>
        <a:p>
          <a:endParaRPr lang="it-IT"/>
        </a:p>
      </dgm:t>
    </dgm:pt>
    <dgm:pt modelId="{8640805F-E4B3-449F-9110-18CF428969FF}" type="sibTrans" cxnId="{E34932DF-34C6-4A7E-9AFE-447852BDE2CE}">
      <dgm:prSet/>
      <dgm:spPr/>
      <dgm:t>
        <a:bodyPr/>
        <a:lstStyle/>
        <a:p>
          <a:endParaRPr lang="it-IT"/>
        </a:p>
      </dgm:t>
    </dgm:pt>
    <dgm:pt modelId="{5C20A393-377C-4376-BA90-77911FC35529}">
      <dgm:prSet phldrT="[Testo]"/>
      <dgm:spPr/>
      <dgm:t>
        <a:bodyPr/>
        <a:lstStyle/>
        <a:p>
          <a:r>
            <a:rPr lang="it-IT" dirty="0" smtClean="0">
              <a:latin typeface="Calibri" pitchFamily="34" charset="0"/>
            </a:rPr>
            <a:t>Assenza/Scarsità di risorse e tutele</a:t>
          </a:r>
          <a:endParaRPr lang="it-IT" dirty="0">
            <a:latin typeface="Calibri" pitchFamily="34" charset="0"/>
          </a:endParaRPr>
        </a:p>
      </dgm:t>
    </dgm:pt>
    <dgm:pt modelId="{65B29AB3-B449-41E1-899A-DB860E386003}" type="parTrans" cxnId="{901007D7-94C3-4B7A-8BE6-F4C447F5C10A}">
      <dgm:prSet/>
      <dgm:spPr/>
      <dgm:t>
        <a:bodyPr/>
        <a:lstStyle/>
        <a:p>
          <a:endParaRPr lang="it-IT"/>
        </a:p>
      </dgm:t>
    </dgm:pt>
    <dgm:pt modelId="{06BA9464-CCFC-4E8F-BAD1-DD031D9AE429}" type="sibTrans" cxnId="{901007D7-94C3-4B7A-8BE6-F4C447F5C10A}">
      <dgm:prSet/>
      <dgm:spPr/>
      <dgm:t>
        <a:bodyPr/>
        <a:lstStyle/>
        <a:p>
          <a:endParaRPr lang="it-IT"/>
        </a:p>
      </dgm:t>
    </dgm:pt>
    <dgm:pt modelId="{40225A07-297D-4219-8484-7CA841E55DD5}">
      <dgm:prSet phldrT="[Testo]"/>
      <dgm:spPr/>
      <dgm:t>
        <a:bodyPr/>
        <a:lstStyle/>
        <a:p>
          <a:r>
            <a:rPr lang="it-IT" dirty="0" smtClean="0">
              <a:latin typeface="Calibri" pitchFamily="34" charset="0"/>
            </a:rPr>
            <a:t>Ridefinizione delle priorità </a:t>
          </a:r>
          <a:endParaRPr lang="it-IT" dirty="0">
            <a:latin typeface="Calibri" pitchFamily="34" charset="0"/>
          </a:endParaRPr>
        </a:p>
      </dgm:t>
    </dgm:pt>
    <dgm:pt modelId="{5D38AC7F-6E83-4248-B9E3-FAAC9ACF41DD}" type="parTrans" cxnId="{0ECC79E9-9B3E-4780-A7D5-238C9C42F5DA}">
      <dgm:prSet/>
      <dgm:spPr/>
      <dgm:t>
        <a:bodyPr/>
        <a:lstStyle/>
        <a:p>
          <a:endParaRPr lang="it-IT"/>
        </a:p>
      </dgm:t>
    </dgm:pt>
    <dgm:pt modelId="{A0D3EAB7-E695-4573-AC41-DB81CAA1E2EB}" type="sibTrans" cxnId="{0ECC79E9-9B3E-4780-A7D5-238C9C42F5DA}">
      <dgm:prSet/>
      <dgm:spPr/>
      <dgm:t>
        <a:bodyPr/>
        <a:lstStyle/>
        <a:p>
          <a:endParaRPr lang="it-IT"/>
        </a:p>
      </dgm:t>
    </dgm:pt>
    <dgm:pt modelId="{03FA8874-1BF2-4B6C-9B8F-9CD05BAD1B4F}" type="pres">
      <dgm:prSet presAssocID="{392027AA-EA55-44F6-8BBA-4FEBB6DF4E8D}" presName="linearFlow" presStyleCnt="0">
        <dgm:presLayoutVars>
          <dgm:resizeHandles val="exact"/>
        </dgm:presLayoutVars>
      </dgm:prSet>
      <dgm:spPr/>
    </dgm:pt>
    <dgm:pt modelId="{ECC71B7D-5C85-4FC4-95B3-56A2C16CA9DB}" type="pres">
      <dgm:prSet presAssocID="{117F3173-3B0E-4C9E-929C-F2C81928E7D4}" presName="node" presStyleLbl="node1" presStyleIdx="0" presStyleCnt="3">
        <dgm:presLayoutVars>
          <dgm:bulletEnabled val="1"/>
        </dgm:presLayoutVars>
      </dgm:prSet>
      <dgm:spPr/>
      <dgm:t>
        <a:bodyPr/>
        <a:lstStyle/>
        <a:p>
          <a:endParaRPr lang="it-IT"/>
        </a:p>
      </dgm:t>
    </dgm:pt>
    <dgm:pt modelId="{5E79D2F2-5DE3-4C04-9010-6352EE60983D}" type="pres">
      <dgm:prSet presAssocID="{8640805F-E4B3-449F-9110-18CF428969FF}" presName="sibTrans" presStyleLbl="sibTrans2D1" presStyleIdx="0" presStyleCnt="2"/>
      <dgm:spPr/>
      <dgm:t>
        <a:bodyPr/>
        <a:lstStyle/>
        <a:p>
          <a:endParaRPr lang="it-IT"/>
        </a:p>
      </dgm:t>
    </dgm:pt>
    <dgm:pt modelId="{43E23DEF-F41C-47DE-9E87-FCC06B5D9A7F}" type="pres">
      <dgm:prSet presAssocID="{8640805F-E4B3-449F-9110-18CF428969FF}" presName="connectorText" presStyleLbl="sibTrans2D1" presStyleIdx="0" presStyleCnt="2"/>
      <dgm:spPr/>
      <dgm:t>
        <a:bodyPr/>
        <a:lstStyle/>
        <a:p>
          <a:endParaRPr lang="it-IT"/>
        </a:p>
      </dgm:t>
    </dgm:pt>
    <dgm:pt modelId="{682701E7-4395-4AA0-8FE6-8DFFCE423B61}" type="pres">
      <dgm:prSet presAssocID="{5C20A393-377C-4376-BA90-77911FC35529}" presName="node" presStyleLbl="node1" presStyleIdx="1" presStyleCnt="3">
        <dgm:presLayoutVars>
          <dgm:bulletEnabled val="1"/>
        </dgm:presLayoutVars>
      </dgm:prSet>
      <dgm:spPr/>
      <dgm:t>
        <a:bodyPr/>
        <a:lstStyle/>
        <a:p>
          <a:endParaRPr lang="it-IT"/>
        </a:p>
      </dgm:t>
    </dgm:pt>
    <dgm:pt modelId="{7DAEFC0B-0136-4D65-ABB1-180DB978B561}" type="pres">
      <dgm:prSet presAssocID="{06BA9464-CCFC-4E8F-BAD1-DD031D9AE429}" presName="sibTrans" presStyleLbl="sibTrans2D1" presStyleIdx="1" presStyleCnt="2"/>
      <dgm:spPr/>
      <dgm:t>
        <a:bodyPr/>
        <a:lstStyle/>
        <a:p>
          <a:endParaRPr lang="it-IT"/>
        </a:p>
      </dgm:t>
    </dgm:pt>
    <dgm:pt modelId="{72E4A56B-1F98-4947-9F2A-C7A6A44A5759}" type="pres">
      <dgm:prSet presAssocID="{06BA9464-CCFC-4E8F-BAD1-DD031D9AE429}" presName="connectorText" presStyleLbl="sibTrans2D1" presStyleIdx="1" presStyleCnt="2"/>
      <dgm:spPr/>
      <dgm:t>
        <a:bodyPr/>
        <a:lstStyle/>
        <a:p>
          <a:endParaRPr lang="it-IT"/>
        </a:p>
      </dgm:t>
    </dgm:pt>
    <dgm:pt modelId="{C62E4693-648A-4E9D-88A5-9A951F9FE764}" type="pres">
      <dgm:prSet presAssocID="{40225A07-297D-4219-8484-7CA841E55DD5}" presName="node" presStyleLbl="node1" presStyleIdx="2" presStyleCnt="3">
        <dgm:presLayoutVars>
          <dgm:bulletEnabled val="1"/>
        </dgm:presLayoutVars>
      </dgm:prSet>
      <dgm:spPr/>
      <dgm:t>
        <a:bodyPr/>
        <a:lstStyle/>
        <a:p>
          <a:endParaRPr lang="it-IT"/>
        </a:p>
      </dgm:t>
    </dgm:pt>
  </dgm:ptLst>
  <dgm:cxnLst>
    <dgm:cxn modelId="{16FFB3B9-13F3-4DBF-AC14-7F3482235763}" type="presOf" srcId="{8640805F-E4B3-449F-9110-18CF428969FF}" destId="{5E79D2F2-5DE3-4C04-9010-6352EE60983D}" srcOrd="0" destOrd="0" presId="urn:microsoft.com/office/officeart/2005/8/layout/process2"/>
    <dgm:cxn modelId="{018AEF3E-3AFE-4CC8-90B7-E0F22E4F72EC}" type="presOf" srcId="{8640805F-E4B3-449F-9110-18CF428969FF}" destId="{43E23DEF-F41C-47DE-9E87-FCC06B5D9A7F}" srcOrd="1" destOrd="0" presId="urn:microsoft.com/office/officeart/2005/8/layout/process2"/>
    <dgm:cxn modelId="{0ECC79E9-9B3E-4780-A7D5-238C9C42F5DA}" srcId="{392027AA-EA55-44F6-8BBA-4FEBB6DF4E8D}" destId="{40225A07-297D-4219-8484-7CA841E55DD5}" srcOrd="2" destOrd="0" parTransId="{5D38AC7F-6E83-4248-B9E3-FAAC9ACF41DD}" sibTransId="{A0D3EAB7-E695-4573-AC41-DB81CAA1E2EB}"/>
    <dgm:cxn modelId="{E34932DF-34C6-4A7E-9AFE-447852BDE2CE}" srcId="{392027AA-EA55-44F6-8BBA-4FEBB6DF4E8D}" destId="{117F3173-3B0E-4C9E-929C-F2C81928E7D4}" srcOrd="0" destOrd="0" parTransId="{5C271E7D-23DF-48D5-852F-088C49C86C03}" sibTransId="{8640805F-E4B3-449F-9110-18CF428969FF}"/>
    <dgm:cxn modelId="{8873BFB1-434C-4D16-AAA0-96E6B69CE30E}" type="presOf" srcId="{5C20A393-377C-4376-BA90-77911FC35529}" destId="{682701E7-4395-4AA0-8FE6-8DFFCE423B61}" srcOrd="0" destOrd="0" presId="urn:microsoft.com/office/officeart/2005/8/layout/process2"/>
    <dgm:cxn modelId="{6B18FD7C-15F6-4DD6-9E00-966D662EEBBE}" type="presOf" srcId="{40225A07-297D-4219-8484-7CA841E55DD5}" destId="{C62E4693-648A-4E9D-88A5-9A951F9FE764}" srcOrd="0" destOrd="0" presId="urn:microsoft.com/office/officeart/2005/8/layout/process2"/>
    <dgm:cxn modelId="{901007D7-94C3-4B7A-8BE6-F4C447F5C10A}" srcId="{392027AA-EA55-44F6-8BBA-4FEBB6DF4E8D}" destId="{5C20A393-377C-4376-BA90-77911FC35529}" srcOrd="1" destOrd="0" parTransId="{65B29AB3-B449-41E1-899A-DB860E386003}" sibTransId="{06BA9464-CCFC-4E8F-BAD1-DD031D9AE429}"/>
    <dgm:cxn modelId="{7DC4DD09-1CB0-43DF-8AEC-4EBCD0B2E1C6}" type="presOf" srcId="{117F3173-3B0E-4C9E-929C-F2C81928E7D4}" destId="{ECC71B7D-5C85-4FC4-95B3-56A2C16CA9DB}" srcOrd="0" destOrd="0" presId="urn:microsoft.com/office/officeart/2005/8/layout/process2"/>
    <dgm:cxn modelId="{4413E860-CFC8-4F29-BCE6-601C5536478A}" type="presOf" srcId="{06BA9464-CCFC-4E8F-BAD1-DD031D9AE429}" destId="{72E4A56B-1F98-4947-9F2A-C7A6A44A5759}" srcOrd="1" destOrd="0" presId="urn:microsoft.com/office/officeart/2005/8/layout/process2"/>
    <dgm:cxn modelId="{B7AF5F02-C2AA-40A6-A442-E7358F403A5A}" type="presOf" srcId="{392027AA-EA55-44F6-8BBA-4FEBB6DF4E8D}" destId="{03FA8874-1BF2-4B6C-9B8F-9CD05BAD1B4F}" srcOrd="0" destOrd="0" presId="urn:microsoft.com/office/officeart/2005/8/layout/process2"/>
    <dgm:cxn modelId="{B55A6027-A201-4721-8016-BF3E7779D358}" type="presOf" srcId="{06BA9464-CCFC-4E8F-BAD1-DD031D9AE429}" destId="{7DAEFC0B-0136-4D65-ABB1-180DB978B561}" srcOrd="0" destOrd="0" presId="urn:microsoft.com/office/officeart/2005/8/layout/process2"/>
    <dgm:cxn modelId="{00CF2551-6483-4240-AF80-16F544467E01}" type="presParOf" srcId="{03FA8874-1BF2-4B6C-9B8F-9CD05BAD1B4F}" destId="{ECC71B7D-5C85-4FC4-95B3-56A2C16CA9DB}" srcOrd="0" destOrd="0" presId="urn:microsoft.com/office/officeart/2005/8/layout/process2"/>
    <dgm:cxn modelId="{A33487EF-558E-400F-AA4B-35228AE0ADB8}" type="presParOf" srcId="{03FA8874-1BF2-4B6C-9B8F-9CD05BAD1B4F}" destId="{5E79D2F2-5DE3-4C04-9010-6352EE60983D}" srcOrd="1" destOrd="0" presId="urn:microsoft.com/office/officeart/2005/8/layout/process2"/>
    <dgm:cxn modelId="{E4BB44B7-231A-4A2B-886C-2E82B33CFAB3}" type="presParOf" srcId="{5E79D2F2-5DE3-4C04-9010-6352EE60983D}" destId="{43E23DEF-F41C-47DE-9E87-FCC06B5D9A7F}" srcOrd="0" destOrd="0" presId="urn:microsoft.com/office/officeart/2005/8/layout/process2"/>
    <dgm:cxn modelId="{B7F3AE1B-B167-4808-911C-C98C7FB23D48}" type="presParOf" srcId="{03FA8874-1BF2-4B6C-9B8F-9CD05BAD1B4F}" destId="{682701E7-4395-4AA0-8FE6-8DFFCE423B61}" srcOrd="2" destOrd="0" presId="urn:microsoft.com/office/officeart/2005/8/layout/process2"/>
    <dgm:cxn modelId="{DD40D7B9-8FA4-40FE-812A-C811D477F34C}" type="presParOf" srcId="{03FA8874-1BF2-4B6C-9B8F-9CD05BAD1B4F}" destId="{7DAEFC0B-0136-4D65-ABB1-180DB978B561}" srcOrd="3" destOrd="0" presId="urn:microsoft.com/office/officeart/2005/8/layout/process2"/>
    <dgm:cxn modelId="{695A0D16-CB78-4078-856E-6E84707F6BF6}" type="presParOf" srcId="{7DAEFC0B-0136-4D65-ABB1-180DB978B561}" destId="{72E4A56B-1F98-4947-9F2A-C7A6A44A5759}" srcOrd="0" destOrd="0" presId="urn:microsoft.com/office/officeart/2005/8/layout/process2"/>
    <dgm:cxn modelId="{8E14DA81-4DCA-4530-8E1C-92675CD0A901}" type="presParOf" srcId="{03FA8874-1BF2-4B6C-9B8F-9CD05BAD1B4F}" destId="{C62E4693-648A-4E9D-88A5-9A951F9FE764}"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A8C5E52-395B-424C-AA8F-07EDA641A558}" type="doc">
      <dgm:prSet loTypeId="urn:microsoft.com/office/officeart/2005/8/layout/matrix1" loCatId="matrix" qsTypeId="urn:microsoft.com/office/officeart/2005/8/quickstyle/3d1" qsCatId="3D" csTypeId="urn:microsoft.com/office/officeart/2005/8/colors/colorful2" csCatId="colorful" phldr="1"/>
      <dgm:spPr/>
      <dgm:t>
        <a:bodyPr/>
        <a:lstStyle/>
        <a:p>
          <a:endParaRPr lang="it-IT"/>
        </a:p>
      </dgm:t>
    </dgm:pt>
    <dgm:pt modelId="{BDB0F6DF-E0D4-4C9C-B871-3C365BC41359}">
      <dgm:prSet/>
      <dgm:spPr/>
      <dgm:t>
        <a:bodyPr/>
        <a:lstStyle/>
        <a:p>
          <a:endParaRPr lang="it-IT" dirty="0" smtClean="0"/>
        </a:p>
      </dgm:t>
    </dgm:pt>
    <dgm:pt modelId="{B3A4DD97-E086-4E39-89F6-B7816F950E6C}" type="parTrans" cxnId="{796BC6D3-B358-4980-A417-8984DB4C2A40}">
      <dgm:prSet/>
      <dgm:spPr/>
      <dgm:t>
        <a:bodyPr/>
        <a:lstStyle/>
        <a:p>
          <a:endParaRPr lang="it-IT"/>
        </a:p>
      </dgm:t>
    </dgm:pt>
    <dgm:pt modelId="{D5718760-462E-4D4C-AA73-DD6D46C8754F}" type="sibTrans" cxnId="{796BC6D3-B358-4980-A417-8984DB4C2A40}">
      <dgm:prSet/>
      <dgm:spPr/>
      <dgm:t>
        <a:bodyPr/>
        <a:lstStyle/>
        <a:p>
          <a:endParaRPr lang="it-IT"/>
        </a:p>
      </dgm:t>
    </dgm:pt>
    <dgm:pt modelId="{C5B9FD27-9053-47EF-ADC8-51284375E333}">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2000" b="1" smtClean="0">
              <a:latin typeface="Calibri" pitchFamily="34" charset="0"/>
            </a:rPr>
            <a:t>costruire comunità/territori di carità</a:t>
          </a:r>
        </a:p>
        <a:p>
          <a:pPr defTabSz="933450">
            <a:lnSpc>
              <a:spcPct val="90000"/>
            </a:lnSpc>
            <a:spcBef>
              <a:spcPct val="0"/>
            </a:spcBef>
            <a:spcAft>
              <a:spcPct val="35000"/>
            </a:spcAft>
          </a:pPr>
          <a:endParaRPr lang="it-IT" sz="1500" dirty="0"/>
        </a:p>
      </dgm:t>
    </dgm:pt>
    <dgm:pt modelId="{DA1D3F48-8657-4C1F-A3C3-4438FDA9609E}" type="parTrans" cxnId="{853AA059-678D-477B-8660-3CAA45C0657E}">
      <dgm:prSet/>
      <dgm:spPr/>
      <dgm:t>
        <a:bodyPr/>
        <a:lstStyle/>
        <a:p>
          <a:endParaRPr lang="it-IT"/>
        </a:p>
      </dgm:t>
    </dgm:pt>
    <dgm:pt modelId="{243A0F96-28F6-4F0D-87C4-1135F6C4F600}" type="sibTrans" cxnId="{853AA059-678D-477B-8660-3CAA45C0657E}">
      <dgm:prSet/>
      <dgm:spPr/>
      <dgm:t>
        <a:bodyPr/>
        <a:lstStyle/>
        <a:p>
          <a:endParaRPr lang="it-IT"/>
        </a:p>
      </dgm:t>
    </dgm:pt>
    <dgm:pt modelId="{B4FD16ED-1A18-4532-AEB7-52FB72ED8658}">
      <dgm:prSet custT="1"/>
      <dgm:spPr/>
      <dgm:t>
        <a:bodyPr/>
        <a:lstStyle/>
        <a:p>
          <a:pPr defTabSz="1600200">
            <a:lnSpc>
              <a:spcPct val="90000"/>
            </a:lnSpc>
          </a:pPr>
          <a:r>
            <a:rPr lang="it-IT" sz="2400" dirty="0" smtClean="0">
              <a:latin typeface="Calibri" pitchFamily="34" charset="0"/>
            </a:rPr>
            <a:t>Il tutto è superiore alla parte</a:t>
          </a:r>
          <a:endParaRPr lang="it-IT" sz="2400" dirty="0">
            <a:latin typeface="Calibri" pitchFamily="34" charset="0"/>
          </a:endParaRPr>
        </a:p>
      </dgm:t>
    </dgm:pt>
    <dgm:pt modelId="{8F76061E-B8E6-438A-8DFB-971FAE240316}" type="parTrans" cxnId="{E6F6BF36-928E-4546-9AF6-42C25BA3C608}">
      <dgm:prSet/>
      <dgm:spPr/>
      <dgm:t>
        <a:bodyPr/>
        <a:lstStyle/>
        <a:p>
          <a:endParaRPr lang="it-IT"/>
        </a:p>
      </dgm:t>
    </dgm:pt>
    <dgm:pt modelId="{76E4E75F-D6AD-416D-8353-03EDB6D638D6}" type="sibTrans" cxnId="{E6F6BF36-928E-4546-9AF6-42C25BA3C608}">
      <dgm:prSet/>
      <dgm:spPr/>
      <dgm:t>
        <a:bodyPr/>
        <a:lstStyle/>
        <a:p>
          <a:endParaRPr lang="it-IT"/>
        </a:p>
      </dgm:t>
    </dgm:pt>
    <dgm:pt modelId="{DD0AE9CD-BB78-4224-8401-229E10D1326C}">
      <dgm:prSet custT="1"/>
      <dgm:spPr/>
      <dgm:t>
        <a:bodyPr/>
        <a:lstStyle/>
        <a:p>
          <a:pPr eaLnBrk="1" latinLnBrk="0"/>
          <a:r>
            <a:rPr lang="it-IT" sz="2400" dirty="0" smtClean="0">
              <a:latin typeface="Calibri" pitchFamily="34" charset="0"/>
            </a:rPr>
            <a:t>Il tempo è superiore allo spazio</a:t>
          </a:r>
        </a:p>
        <a:p>
          <a:pPr eaLnBrk="1" latinLnBrk="0"/>
          <a:r>
            <a:rPr lang="it-IT" sz="1600" dirty="0" smtClean="0">
              <a:latin typeface="Calibri" pitchFamily="34" charset="0"/>
            </a:rPr>
            <a:t>“dare priorità al tempo significa occuparsi di iniziare processi piuttosto che occupare spazi”</a:t>
          </a:r>
          <a:endParaRPr lang="it-IT" sz="1600" dirty="0">
            <a:latin typeface="Calibri" pitchFamily="34" charset="0"/>
          </a:endParaRPr>
        </a:p>
      </dgm:t>
    </dgm:pt>
    <dgm:pt modelId="{299689E9-5C95-4A02-A098-3A8AB6400151}" type="parTrans" cxnId="{484AE4FD-0A4C-4D29-8C28-7D5BC169FAE0}">
      <dgm:prSet/>
      <dgm:spPr/>
      <dgm:t>
        <a:bodyPr/>
        <a:lstStyle/>
        <a:p>
          <a:endParaRPr lang="it-IT"/>
        </a:p>
      </dgm:t>
    </dgm:pt>
    <dgm:pt modelId="{7575CEE6-F8F1-467D-8412-F29B32CC97B1}" type="sibTrans" cxnId="{484AE4FD-0A4C-4D29-8C28-7D5BC169FAE0}">
      <dgm:prSet/>
      <dgm:spPr/>
      <dgm:t>
        <a:bodyPr/>
        <a:lstStyle/>
        <a:p>
          <a:endParaRPr lang="it-IT"/>
        </a:p>
      </dgm:t>
    </dgm:pt>
    <dgm:pt modelId="{41F913F3-D2BF-4058-94AC-BB4535433D08}">
      <dgm:prSet custT="1"/>
      <dgm:spPr/>
      <dgm:t>
        <a:bodyPr/>
        <a:lstStyle/>
        <a:p>
          <a:r>
            <a:rPr lang="it-IT" sz="2400" dirty="0" smtClean="0">
              <a:latin typeface="Calibri" pitchFamily="34" charset="0"/>
            </a:rPr>
            <a:t>L’unità prevale sul conflitto</a:t>
          </a:r>
          <a:endParaRPr lang="it-IT" sz="2400" dirty="0">
            <a:latin typeface="Calibri" pitchFamily="34" charset="0"/>
          </a:endParaRPr>
        </a:p>
      </dgm:t>
    </dgm:pt>
    <dgm:pt modelId="{21339FAC-47A9-42A0-A665-439F83D4C593}" type="parTrans" cxnId="{501D645E-C28B-44C1-9BCC-00B866D4EECE}">
      <dgm:prSet/>
      <dgm:spPr/>
      <dgm:t>
        <a:bodyPr/>
        <a:lstStyle/>
        <a:p>
          <a:endParaRPr lang="it-IT"/>
        </a:p>
      </dgm:t>
    </dgm:pt>
    <dgm:pt modelId="{15DCA9F7-DA1B-46CC-8F7E-A0FDE3CDDD3D}" type="sibTrans" cxnId="{501D645E-C28B-44C1-9BCC-00B866D4EECE}">
      <dgm:prSet/>
      <dgm:spPr/>
      <dgm:t>
        <a:bodyPr/>
        <a:lstStyle/>
        <a:p>
          <a:endParaRPr lang="it-IT"/>
        </a:p>
      </dgm:t>
    </dgm:pt>
    <dgm:pt modelId="{4322E73D-E1CF-43CE-B68F-9D2C67AEEF72}">
      <dgm:prSet custT="1"/>
      <dgm:spPr/>
      <dgm:t>
        <a:bodyPr/>
        <a:lstStyle/>
        <a:p>
          <a:r>
            <a:rPr lang="it-IT" sz="2400" dirty="0" smtClean="0">
              <a:latin typeface="Calibri" pitchFamily="34" charset="0"/>
            </a:rPr>
            <a:t>La realtà è più importante dell’idea</a:t>
          </a:r>
          <a:endParaRPr lang="it-IT" sz="2400" dirty="0">
            <a:latin typeface="Calibri" pitchFamily="34" charset="0"/>
          </a:endParaRPr>
        </a:p>
      </dgm:t>
    </dgm:pt>
    <dgm:pt modelId="{86E6FEF3-EEC9-46A0-9980-A25D02CC8AE2}" type="parTrans" cxnId="{DFB8F66C-C12B-443F-A164-9B2E313A3A1B}">
      <dgm:prSet/>
      <dgm:spPr/>
      <dgm:t>
        <a:bodyPr/>
        <a:lstStyle/>
        <a:p>
          <a:endParaRPr lang="it-IT"/>
        </a:p>
      </dgm:t>
    </dgm:pt>
    <dgm:pt modelId="{65A8FC23-1C04-47EF-81C2-F183BC2FD9FA}" type="sibTrans" cxnId="{DFB8F66C-C12B-443F-A164-9B2E313A3A1B}">
      <dgm:prSet/>
      <dgm:spPr/>
      <dgm:t>
        <a:bodyPr/>
        <a:lstStyle/>
        <a:p>
          <a:endParaRPr lang="it-IT"/>
        </a:p>
      </dgm:t>
    </dgm:pt>
    <dgm:pt modelId="{29DF317C-70C0-45AA-AAF8-44ACCF783668}" type="pres">
      <dgm:prSet presAssocID="{8A8C5E52-395B-424C-AA8F-07EDA641A558}" presName="diagram" presStyleCnt="0">
        <dgm:presLayoutVars>
          <dgm:chMax val="1"/>
          <dgm:dir/>
          <dgm:animLvl val="ctr"/>
          <dgm:resizeHandles val="exact"/>
        </dgm:presLayoutVars>
      </dgm:prSet>
      <dgm:spPr/>
      <dgm:t>
        <a:bodyPr/>
        <a:lstStyle/>
        <a:p>
          <a:endParaRPr lang="it-IT"/>
        </a:p>
      </dgm:t>
    </dgm:pt>
    <dgm:pt modelId="{D49FA3E6-76E4-4C8E-A274-C4DE3B21969E}" type="pres">
      <dgm:prSet presAssocID="{8A8C5E52-395B-424C-AA8F-07EDA641A558}" presName="matrix" presStyleCnt="0"/>
      <dgm:spPr/>
      <dgm:t>
        <a:bodyPr/>
        <a:lstStyle/>
        <a:p>
          <a:endParaRPr lang="it-IT"/>
        </a:p>
      </dgm:t>
    </dgm:pt>
    <dgm:pt modelId="{F4AFD3D5-ACEC-4A0C-B946-9A1CD3CA02DB}" type="pres">
      <dgm:prSet presAssocID="{8A8C5E52-395B-424C-AA8F-07EDA641A558}" presName="tile1" presStyleLbl="node1" presStyleIdx="0" presStyleCnt="4"/>
      <dgm:spPr/>
      <dgm:t>
        <a:bodyPr/>
        <a:lstStyle/>
        <a:p>
          <a:endParaRPr lang="it-IT"/>
        </a:p>
      </dgm:t>
    </dgm:pt>
    <dgm:pt modelId="{6D6C5192-C48C-46C8-B8C2-AEBDA0F9CDCD}" type="pres">
      <dgm:prSet presAssocID="{8A8C5E52-395B-424C-AA8F-07EDA641A558}" presName="tile1text" presStyleLbl="node1" presStyleIdx="0" presStyleCnt="4">
        <dgm:presLayoutVars>
          <dgm:chMax val="0"/>
          <dgm:chPref val="0"/>
          <dgm:bulletEnabled val="1"/>
        </dgm:presLayoutVars>
      </dgm:prSet>
      <dgm:spPr/>
      <dgm:t>
        <a:bodyPr/>
        <a:lstStyle/>
        <a:p>
          <a:endParaRPr lang="it-IT"/>
        </a:p>
      </dgm:t>
    </dgm:pt>
    <dgm:pt modelId="{18C52BB8-1489-4B38-8AA8-DD2A50EB7E02}" type="pres">
      <dgm:prSet presAssocID="{8A8C5E52-395B-424C-AA8F-07EDA641A558}" presName="tile2" presStyleLbl="node1" presStyleIdx="1" presStyleCnt="4"/>
      <dgm:spPr/>
      <dgm:t>
        <a:bodyPr/>
        <a:lstStyle/>
        <a:p>
          <a:endParaRPr lang="it-IT"/>
        </a:p>
      </dgm:t>
    </dgm:pt>
    <dgm:pt modelId="{9102470A-8D6A-4D39-8DC8-A6935DEE55E6}" type="pres">
      <dgm:prSet presAssocID="{8A8C5E52-395B-424C-AA8F-07EDA641A558}" presName="tile2text" presStyleLbl="node1" presStyleIdx="1" presStyleCnt="4">
        <dgm:presLayoutVars>
          <dgm:chMax val="0"/>
          <dgm:chPref val="0"/>
          <dgm:bulletEnabled val="1"/>
        </dgm:presLayoutVars>
      </dgm:prSet>
      <dgm:spPr/>
      <dgm:t>
        <a:bodyPr/>
        <a:lstStyle/>
        <a:p>
          <a:endParaRPr lang="it-IT"/>
        </a:p>
      </dgm:t>
    </dgm:pt>
    <dgm:pt modelId="{0BB17C20-9C66-4DF4-9E27-C5B935A82E59}" type="pres">
      <dgm:prSet presAssocID="{8A8C5E52-395B-424C-AA8F-07EDA641A558}" presName="tile3" presStyleLbl="node1" presStyleIdx="2" presStyleCnt="4" custLinFactNeighborY="1538"/>
      <dgm:spPr/>
      <dgm:t>
        <a:bodyPr/>
        <a:lstStyle/>
        <a:p>
          <a:endParaRPr lang="it-IT"/>
        </a:p>
      </dgm:t>
    </dgm:pt>
    <dgm:pt modelId="{C6C439FB-9A2C-44CF-AB00-5B46833D2C52}" type="pres">
      <dgm:prSet presAssocID="{8A8C5E52-395B-424C-AA8F-07EDA641A558}" presName="tile3text" presStyleLbl="node1" presStyleIdx="2" presStyleCnt="4">
        <dgm:presLayoutVars>
          <dgm:chMax val="0"/>
          <dgm:chPref val="0"/>
          <dgm:bulletEnabled val="1"/>
        </dgm:presLayoutVars>
      </dgm:prSet>
      <dgm:spPr/>
      <dgm:t>
        <a:bodyPr/>
        <a:lstStyle/>
        <a:p>
          <a:endParaRPr lang="it-IT"/>
        </a:p>
      </dgm:t>
    </dgm:pt>
    <dgm:pt modelId="{B716251F-4511-4B86-B7A5-8F9301356D6A}" type="pres">
      <dgm:prSet presAssocID="{8A8C5E52-395B-424C-AA8F-07EDA641A558}" presName="tile4" presStyleLbl="node1" presStyleIdx="3" presStyleCnt="4"/>
      <dgm:spPr/>
      <dgm:t>
        <a:bodyPr/>
        <a:lstStyle/>
        <a:p>
          <a:endParaRPr lang="it-IT"/>
        </a:p>
      </dgm:t>
    </dgm:pt>
    <dgm:pt modelId="{A5558256-A0D8-4A81-ADBE-DACB083190DB}" type="pres">
      <dgm:prSet presAssocID="{8A8C5E52-395B-424C-AA8F-07EDA641A558}" presName="tile4text" presStyleLbl="node1" presStyleIdx="3" presStyleCnt="4">
        <dgm:presLayoutVars>
          <dgm:chMax val="0"/>
          <dgm:chPref val="0"/>
          <dgm:bulletEnabled val="1"/>
        </dgm:presLayoutVars>
      </dgm:prSet>
      <dgm:spPr/>
      <dgm:t>
        <a:bodyPr/>
        <a:lstStyle/>
        <a:p>
          <a:endParaRPr lang="it-IT"/>
        </a:p>
      </dgm:t>
    </dgm:pt>
    <dgm:pt modelId="{A2AFD2FC-6C1A-4790-95A4-2852CDF54394}" type="pres">
      <dgm:prSet presAssocID="{8A8C5E52-395B-424C-AA8F-07EDA641A558}" presName="centerTile" presStyleLbl="fgShp" presStyleIdx="0" presStyleCnt="1" custScaleX="133956" custScaleY="141538">
        <dgm:presLayoutVars>
          <dgm:chMax val="0"/>
          <dgm:chPref val="0"/>
        </dgm:presLayoutVars>
      </dgm:prSet>
      <dgm:spPr/>
      <dgm:t>
        <a:bodyPr/>
        <a:lstStyle/>
        <a:p>
          <a:endParaRPr lang="it-IT"/>
        </a:p>
      </dgm:t>
    </dgm:pt>
  </dgm:ptLst>
  <dgm:cxnLst>
    <dgm:cxn modelId="{10FDB6AE-250B-49B4-BB0C-180E9DFD42C0}" type="presOf" srcId="{B4FD16ED-1A18-4532-AEB7-52FB72ED8658}" destId="{F4AFD3D5-ACEC-4A0C-B946-9A1CD3CA02DB}" srcOrd="0" destOrd="0" presId="urn:microsoft.com/office/officeart/2005/8/layout/matrix1"/>
    <dgm:cxn modelId="{56D74881-2576-43E1-8B32-050FBBB16B87}" type="presOf" srcId="{8A8C5E52-395B-424C-AA8F-07EDA641A558}" destId="{29DF317C-70C0-45AA-AAF8-44ACCF783668}" srcOrd="0" destOrd="0" presId="urn:microsoft.com/office/officeart/2005/8/layout/matrix1"/>
    <dgm:cxn modelId="{D3770631-26A1-4044-A78F-5A25E6864D17}" type="presOf" srcId="{41F913F3-D2BF-4058-94AC-BB4535433D08}" destId="{0BB17C20-9C66-4DF4-9E27-C5B935A82E59}" srcOrd="0" destOrd="0" presId="urn:microsoft.com/office/officeart/2005/8/layout/matrix1"/>
    <dgm:cxn modelId="{E9EF7DF9-8055-460B-94E6-FAF28D2388B4}" type="presOf" srcId="{DD0AE9CD-BB78-4224-8401-229E10D1326C}" destId="{18C52BB8-1489-4B38-8AA8-DD2A50EB7E02}" srcOrd="0" destOrd="0" presId="urn:microsoft.com/office/officeart/2005/8/layout/matrix1"/>
    <dgm:cxn modelId="{56525239-D985-4475-8CA3-0322566E758C}" type="presOf" srcId="{4322E73D-E1CF-43CE-B68F-9D2C67AEEF72}" destId="{B716251F-4511-4B86-B7A5-8F9301356D6A}" srcOrd="0" destOrd="0" presId="urn:microsoft.com/office/officeart/2005/8/layout/matrix1"/>
    <dgm:cxn modelId="{484AE4FD-0A4C-4D29-8C28-7D5BC169FAE0}" srcId="{C5B9FD27-9053-47EF-ADC8-51284375E333}" destId="{DD0AE9CD-BB78-4224-8401-229E10D1326C}" srcOrd="1" destOrd="0" parTransId="{299689E9-5C95-4A02-A098-3A8AB6400151}" sibTransId="{7575CEE6-F8F1-467D-8412-F29B32CC97B1}"/>
    <dgm:cxn modelId="{501D645E-C28B-44C1-9BCC-00B866D4EECE}" srcId="{C5B9FD27-9053-47EF-ADC8-51284375E333}" destId="{41F913F3-D2BF-4058-94AC-BB4535433D08}" srcOrd="2" destOrd="0" parTransId="{21339FAC-47A9-42A0-A665-439F83D4C593}" sibTransId="{15DCA9F7-DA1B-46CC-8F7E-A0FDE3CDDD3D}"/>
    <dgm:cxn modelId="{4F546486-C319-40F6-819A-11CD85FEA8CE}" type="presOf" srcId="{B4FD16ED-1A18-4532-AEB7-52FB72ED8658}" destId="{6D6C5192-C48C-46C8-B8C2-AEBDA0F9CDCD}" srcOrd="1" destOrd="0" presId="urn:microsoft.com/office/officeart/2005/8/layout/matrix1"/>
    <dgm:cxn modelId="{E6F6BF36-928E-4546-9AF6-42C25BA3C608}" srcId="{C5B9FD27-9053-47EF-ADC8-51284375E333}" destId="{B4FD16ED-1A18-4532-AEB7-52FB72ED8658}" srcOrd="0" destOrd="0" parTransId="{8F76061E-B8E6-438A-8DFB-971FAE240316}" sibTransId="{76E4E75F-D6AD-416D-8353-03EDB6D638D6}"/>
    <dgm:cxn modelId="{853AA059-678D-477B-8660-3CAA45C0657E}" srcId="{8A8C5E52-395B-424C-AA8F-07EDA641A558}" destId="{C5B9FD27-9053-47EF-ADC8-51284375E333}" srcOrd="0" destOrd="0" parTransId="{DA1D3F48-8657-4C1F-A3C3-4438FDA9609E}" sibTransId="{243A0F96-28F6-4F0D-87C4-1135F6C4F600}"/>
    <dgm:cxn modelId="{DFB8F66C-C12B-443F-A164-9B2E313A3A1B}" srcId="{C5B9FD27-9053-47EF-ADC8-51284375E333}" destId="{4322E73D-E1CF-43CE-B68F-9D2C67AEEF72}" srcOrd="3" destOrd="0" parTransId="{86E6FEF3-EEC9-46A0-9980-A25D02CC8AE2}" sibTransId="{65A8FC23-1C04-47EF-81C2-F183BC2FD9FA}"/>
    <dgm:cxn modelId="{4AA183B2-2AA9-49A5-B54D-53AF868A70A1}" type="presOf" srcId="{4322E73D-E1CF-43CE-B68F-9D2C67AEEF72}" destId="{A5558256-A0D8-4A81-ADBE-DACB083190DB}" srcOrd="1" destOrd="0" presId="urn:microsoft.com/office/officeart/2005/8/layout/matrix1"/>
    <dgm:cxn modelId="{1CDF3F64-14A2-4DAF-85DD-EFD30EBBCFF4}" type="presOf" srcId="{41F913F3-D2BF-4058-94AC-BB4535433D08}" destId="{C6C439FB-9A2C-44CF-AB00-5B46833D2C52}" srcOrd="1" destOrd="0" presId="urn:microsoft.com/office/officeart/2005/8/layout/matrix1"/>
    <dgm:cxn modelId="{B8D6E8B4-5036-4FE8-906C-C7DDA5BDB280}" type="presOf" srcId="{DD0AE9CD-BB78-4224-8401-229E10D1326C}" destId="{9102470A-8D6A-4D39-8DC8-A6935DEE55E6}" srcOrd="1" destOrd="0" presId="urn:microsoft.com/office/officeart/2005/8/layout/matrix1"/>
    <dgm:cxn modelId="{796BC6D3-B358-4980-A417-8984DB4C2A40}" srcId="{8A8C5E52-395B-424C-AA8F-07EDA641A558}" destId="{BDB0F6DF-E0D4-4C9C-B871-3C365BC41359}" srcOrd="1" destOrd="0" parTransId="{B3A4DD97-E086-4E39-89F6-B7816F950E6C}" sibTransId="{D5718760-462E-4D4C-AA73-DD6D46C8754F}"/>
    <dgm:cxn modelId="{08ABDE10-EEC6-490D-B174-9D1EC15623F3}" type="presOf" srcId="{C5B9FD27-9053-47EF-ADC8-51284375E333}" destId="{A2AFD2FC-6C1A-4790-95A4-2852CDF54394}" srcOrd="0" destOrd="0" presId="urn:microsoft.com/office/officeart/2005/8/layout/matrix1"/>
    <dgm:cxn modelId="{8927B81B-DD1E-4B0E-93F9-6241234C1E5C}" type="presParOf" srcId="{29DF317C-70C0-45AA-AAF8-44ACCF783668}" destId="{D49FA3E6-76E4-4C8E-A274-C4DE3B21969E}" srcOrd="0" destOrd="0" presId="urn:microsoft.com/office/officeart/2005/8/layout/matrix1"/>
    <dgm:cxn modelId="{45CE86C4-06F6-4784-B44F-580C340187E7}" type="presParOf" srcId="{D49FA3E6-76E4-4C8E-A274-C4DE3B21969E}" destId="{F4AFD3D5-ACEC-4A0C-B946-9A1CD3CA02DB}" srcOrd="0" destOrd="0" presId="urn:microsoft.com/office/officeart/2005/8/layout/matrix1"/>
    <dgm:cxn modelId="{A985A1B5-56AE-4FC1-9292-87CB9A6991F9}" type="presParOf" srcId="{D49FA3E6-76E4-4C8E-A274-C4DE3B21969E}" destId="{6D6C5192-C48C-46C8-B8C2-AEBDA0F9CDCD}" srcOrd="1" destOrd="0" presId="urn:microsoft.com/office/officeart/2005/8/layout/matrix1"/>
    <dgm:cxn modelId="{9AB8F7EA-77A5-4C52-9BE2-F8464B563B9E}" type="presParOf" srcId="{D49FA3E6-76E4-4C8E-A274-C4DE3B21969E}" destId="{18C52BB8-1489-4B38-8AA8-DD2A50EB7E02}" srcOrd="2" destOrd="0" presId="urn:microsoft.com/office/officeart/2005/8/layout/matrix1"/>
    <dgm:cxn modelId="{79D2DC01-BF5A-4B1B-A05F-93E8A6F1E42C}" type="presParOf" srcId="{D49FA3E6-76E4-4C8E-A274-C4DE3B21969E}" destId="{9102470A-8D6A-4D39-8DC8-A6935DEE55E6}" srcOrd="3" destOrd="0" presId="urn:microsoft.com/office/officeart/2005/8/layout/matrix1"/>
    <dgm:cxn modelId="{62DFDD63-FDC4-4E4E-A361-16591C2A0080}" type="presParOf" srcId="{D49FA3E6-76E4-4C8E-A274-C4DE3B21969E}" destId="{0BB17C20-9C66-4DF4-9E27-C5B935A82E59}" srcOrd="4" destOrd="0" presId="urn:microsoft.com/office/officeart/2005/8/layout/matrix1"/>
    <dgm:cxn modelId="{6B709EFF-9336-4FC7-A383-C942EBFA8BFA}" type="presParOf" srcId="{D49FA3E6-76E4-4C8E-A274-C4DE3B21969E}" destId="{C6C439FB-9A2C-44CF-AB00-5B46833D2C52}" srcOrd="5" destOrd="0" presId="urn:microsoft.com/office/officeart/2005/8/layout/matrix1"/>
    <dgm:cxn modelId="{AC2906A1-3868-4B42-9634-2EAA80134865}" type="presParOf" srcId="{D49FA3E6-76E4-4C8E-A274-C4DE3B21969E}" destId="{B716251F-4511-4B86-B7A5-8F9301356D6A}" srcOrd="6" destOrd="0" presId="urn:microsoft.com/office/officeart/2005/8/layout/matrix1"/>
    <dgm:cxn modelId="{0199918D-B136-47C4-B1E8-FD45510BA1B4}" type="presParOf" srcId="{D49FA3E6-76E4-4C8E-A274-C4DE3B21969E}" destId="{A5558256-A0D8-4A81-ADBE-DACB083190DB}" srcOrd="7" destOrd="0" presId="urn:microsoft.com/office/officeart/2005/8/layout/matrix1"/>
    <dgm:cxn modelId="{ABE2D8DB-07C8-4315-AA8C-A588025D3C87}" type="presParOf" srcId="{29DF317C-70C0-45AA-AAF8-44ACCF783668}" destId="{A2AFD2FC-6C1A-4790-95A4-2852CDF54394}"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8F8BB36-6A65-415F-939E-FA6EE81F26C9}"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it-IT"/>
        </a:p>
      </dgm:t>
    </dgm:pt>
    <dgm:pt modelId="{0CE638FD-0BCA-4222-A6DF-0A49A9EC0A97}">
      <dgm:prSet phldrT="[Testo]" custT="1"/>
      <dgm:spPr/>
      <dgm:t>
        <a:bodyPr/>
        <a:lstStyle/>
        <a:p>
          <a:r>
            <a:rPr lang="it-IT" sz="1800" dirty="0" smtClean="0">
              <a:latin typeface="Calibri" pitchFamily="34" charset="0"/>
            </a:rPr>
            <a:t>Verificare i cambiamenti complessivi del sistema dei servizi collegati alla Chiesa locale</a:t>
          </a:r>
          <a:endParaRPr lang="it-IT" sz="1800" dirty="0">
            <a:latin typeface="Calibri" pitchFamily="34" charset="0"/>
          </a:endParaRPr>
        </a:p>
      </dgm:t>
    </dgm:pt>
    <dgm:pt modelId="{99354AA4-88D7-4508-9029-EAA4B6FF099D}" type="parTrans" cxnId="{1DC89CA8-953E-4686-BE76-8C9A7969ACCE}">
      <dgm:prSet/>
      <dgm:spPr/>
      <dgm:t>
        <a:bodyPr/>
        <a:lstStyle/>
        <a:p>
          <a:endParaRPr lang="it-IT"/>
        </a:p>
      </dgm:t>
    </dgm:pt>
    <dgm:pt modelId="{1B7DC358-08E7-4317-AEF5-0699A48226A9}" type="sibTrans" cxnId="{1DC89CA8-953E-4686-BE76-8C9A7969ACCE}">
      <dgm:prSet/>
      <dgm:spPr/>
      <dgm:t>
        <a:bodyPr/>
        <a:lstStyle/>
        <a:p>
          <a:endParaRPr lang="it-IT"/>
        </a:p>
      </dgm:t>
    </dgm:pt>
    <dgm:pt modelId="{F1155D6C-0AB6-41C4-8BD7-39EC45A1A61D}">
      <dgm:prSet phldrT="[Testo]"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endParaRPr lang="it-IT" sz="1800" dirty="0" smtClean="0">
            <a:latin typeface="Calibri" pitchFamily="34" charset="0"/>
          </a:endParaRPr>
        </a:p>
        <a:p>
          <a:pPr marL="0" marR="0" lvl="1" indent="0" defTabSz="914400" eaLnBrk="1" fontAlgn="auto" latinLnBrk="0" hangingPunct="1">
            <a:lnSpc>
              <a:spcPct val="100000"/>
            </a:lnSpc>
            <a:spcBef>
              <a:spcPts val="0"/>
            </a:spcBef>
            <a:spcAft>
              <a:spcPts val="0"/>
            </a:spcAft>
            <a:buClrTx/>
            <a:buSzTx/>
            <a:buFontTx/>
            <a:buNone/>
            <a:tabLst/>
            <a:defRPr/>
          </a:pPr>
          <a:r>
            <a:rPr lang="it-IT" sz="1800" dirty="0" smtClean="0">
              <a:latin typeface="Calibri" pitchFamily="34" charset="0"/>
            </a:rPr>
            <a:t>Analizzare le forme di intervento e la loro adeguatezza ai bisogni</a:t>
          </a:r>
        </a:p>
        <a:p>
          <a:pPr defTabSz="533400">
            <a:lnSpc>
              <a:spcPct val="90000"/>
            </a:lnSpc>
            <a:spcBef>
              <a:spcPct val="0"/>
            </a:spcBef>
            <a:spcAft>
              <a:spcPct val="35000"/>
            </a:spcAft>
          </a:pPr>
          <a:endParaRPr lang="it-IT" sz="1700" dirty="0"/>
        </a:p>
      </dgm:t>
    </dgm:pt>
    <dgm:pt modelId="{09B9D9B9-9825-4AA9-99BD-2A339A774A7F}" type="parTrans" cxnId="{47F821CD-EC66-4416-8DE5-D3686C795D43}">
      <dgm:prSet/>
      <dgm:spPr/>
      <dgm:t>
        <a:bodyPr/>
        <a:lstStyle/>
        <a:p>
          <a:endParaRPr lang="it-IT"/>
        </a:p>
      </dgm:t>
    </dgm:pt>
    <dgm:pt modelId="{16E2E5B2-7934-4EFF-A9EE-D9D7A945FAC3}" type="sibTrans" cxnId="{47F821CD-EC66-4416-8DE5-D3686C795D43}">
      <dgm:prSet/>
      <dgm:spPr/>
      <dgm:t>
        <a:bodyPr/>
        <a:lstStyle/>
        <a:p>
          <a:endParaRPr lang="it-IT"/>
        </a:p>
      </dgm:t>
    </dgm:pt>
    <dgm:pt modelId="{FAF757B2-4A66-4A9C-962D-D284B3A258CD}">
      <dgm:prSet phldrT="[Testo]"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it-IT" sz="1800" dirty="0" smtClean="0">
              <a:latin typeface="Calibri" pitchFamily="34" charset="0"/>
            </a:rPr>
            <a:t>Avviare una riflessione – ancorata ai contesti territoriali - sui temi delle nuove forme di sussidiarietà </a:t>
          </a:r>
        </a:p>
        <a:p>
          <a:pPr defTabSz="533400">
            <a:lnSpc>
              <a:spcPct val="90000"/>
            </a:lnSpc>
            <a:spcBef>
              <a:spcPct val="0"/>
            </a:spcBef>
            <a:spcAft>
              <a:spcPct val="35000"/>
            </a:spcAft>
          </a:pPr>
          <a:endParaRPr lang="it-IT" sz="1100" dirty="0"/>
        </a:p>
      </dgm:t>
    </dgm:pt>
    <dgm:pt modelId="{21883EA4-9834-42AB-9383-580885CF364E}" type="parTrans" cxnId="{492811B3-2D24-4D38-AB98-33B0F1016B25}">
      <dgm:prSet/>
      <dgm:spPr/>
      <dgm:t>
        <a:bodyPr/>
        <a:lstStyle/>
        <a:p>
          <a:endParaRPr lang="it-IT"/>
        </a:p>
      </dgm:t>
    </dgm:pt>
    <dgm:pt modelId="{30162A43-B9A6-4773-B9FE-28B6CEAA3AF5}" type="sibTrans" cxnId="{492811B3-2D24-4D38-AB98-33B0F1016B25}">
      <dgm:prSet/>
      <dgm:spPr/>
      <dgm:t>
        <a:bodyPr/>
        <a:lstStyle/>
        <a:p>
          <a:endParaRPr lang="it-IT"/>
        </a:p>
      </dgm:t>
    </dgm:pt>
    <dgm:pt modelId="{6918B535-9DBD-49D5-A9B0-BA0086125DD8}" type="pres">
      <dgm:prSet presAssocID="{28F8BB36-6A65-415F-939E-FA6EE81F26C9}" presName="linear" presStyleCnt="0">
        <dgm:presLayoutVars>
          <dgm:dir/>
          <dgm:animLvl val="lvl"/>
          <dgm:resizeHandles val="exact"/>
        </dgm:presLayoutVars>
      </dgm:prSet>
      <dgm:spPr/>
      <dgm:t>
        <a:bodyPr/>
        <a:lstStyle/>
        <a:p>
          <a:endParaRPr lang="it-IT"/>
        </a:p>
      </dgm:t>
    </dgm:pt>
    <dgm:pt modelId="{7CF28DE9-EFF3-4884-BFC5-F36B58E28682}" type="pres">
      <dgm:prSet presAssocID="{0CE638FD-0BCA-4222-A6DF-0A49A9EC0A97}" presName="parentLin" presStyleCnt="0"/>
      <dgm:spPr/>
      <dgm:t>
        <a:bodyPr/>
        <a:lstStyle/>
        <a:p>
          <a:endParaRPr lang="it-IT"/>
        </a:p>
      </dgm:t>
    </dgm:pt>
    <dgm:pt modelId="{AC14BBDD-FAAF-48E0-BFF1-90272415FB08}" type="pres">
      <dgm:prSet presAssocID="{0CE638FD-0BCA-4222-A6DF-0A49A9EC0A97}" presName="parentLeftMargin" presStyleLbl="node1" presStyleIdx="0" presStyleCnt="3"/>
      <dgm:spPr/>
      <dgm:t>
        <a:bodyPr/>
        <a:lstStyle/>
        <a:p>
          <a:endParaRPr lang="it-IT"/>
        </a:p>
      </dgm:t>
    </dgm:pt>
    <dgm:pt modelId="{E6C493D7-8678-448A-AE1E-18F0BEA5F3E1}" type="pres">
      <dgm:prSet presAssocID="{0CE638FD-0BCA-4222-A6DF-0A49A9EC0A97}" presName="parentText" presStyleLbl="node1" presStyleIdx="0" presStyleCnt="3" custScaleX="142857">
        <dgm:presLayoutVars>
          <dgm:chMax val="0"/>
          <dgm:bulletEnabled val="1"/>
        </dgm:presLayoutVars>
      </dgm:prSet>
      <dgm:spPr/>
      <dgm:t>
        <a:bodyPr/>
        <a:lstStyle/>
        <a:p>
          <a:endParaRPr lang="it-IT"/>
        </a:p>
      </dgm:t>
    </dgm:pt>
    <dgm:pt modelId="{90660653-5F22-4968-AF8C-C47FC3F6B51B}" type="pres">
      <dgm:prSet presAssocID="{0CE638FD-0BCA-4222-A6DF-0A49A9EC0A97}" presName="negativeSpace" presStyleCnt="0"/>
      <dgm:spPr/>
      <dgm:t>
        <a:bodyPr/>
        <a:lstStyle/>
        <a:p>
          <a:endParaRPr lang="it-IT"/>
        </a:p>
      </dgm:t>
    </dgm:pt>
    <dgm:pt modelId="{390B4957-A829-4E8D-8448-97999775F06C}" type="pres">
      <dgm:prSet presAssocID="{0CE638FD-0BCA-4222-A6DF-0A49A9EC0A97}" presName="childText" presStyleLbl="conFgAcc1" presStyleIdx="0" presStyleCnt="3">
        <dgm:presLayoutVars>
          <dgm:bulletEnabled val="1"/>
        </dgm:presLayoutVars>
      </dgm:prSet>
      <dgm:spPr/>
      <dgm:t>
        <a:bodyPr/>
        <a:lstStyle/>
        <a:p>
          <a:endParaRPr lang="it-IT"/>
        </a:p>
      </dgm:t>
    </dgm:pt>
    <dgm:pt modelId="{09E9B3F4-B5F9-4006-BAB1-A84260CEA631}" type="pres">
      <dgm:prSet presAssocID="{1B7DC358-08E7-4317-AEF5-0699A48226A9}" presName="spaceBetweenRectangles" presStyleCnt="0"/>
      <dgm:spPr/>
      <dgm:t>
        <a:bodyPr/>
        <a:lstStyle/>
        <a:p>
          <a:endParaRPr lang="it-IT"/>
        </a:p>
      </dgm:t>
    </dgm:pt>
    <dgm:pt modelId="{2EE85FD7-7466-422C-8ED4-BA332A233A4A}" type="pres">
      <dgm:prSet presAssocID="{F1155D6C-0AB6-41C4-8BD7-39EC45A1A61D}" presName="parentLin" presStyleCnt="0"/>
      <dgm:spPr/>
      <dgm:t>
        <a:bodyPr/>
        <a:lstStyle/>
        <a:p>
          <a:endParaRPr lang="it-IT"/>
        </a:p>
      </dgm:t>
    </dgm:pt>
    <dgm:pt modelId="{E1CE2980-D4EB-45A7-829C-3C9F67A90880}" type="pres">
      <dgm:prSet presAssocID="{F1155D6C-0AB6-41C4-8BD7-39EC45A1A61D}" presName="parentLeftMargin" presStyleLbl="node1" presStyleIdx="0" presStyleCnt="3"/>
      <dgm:spPr/>
      <dgm:t>
        <a:bodyPr/>
        <a:lstStyle/>
        <a:p>
          <a:endParaRPr lang="it-IT"/>
        </a:p>
      </dgm:t>
    </dgm:pt>
    <dgm:pt modelId="{A67BB535-9A2E-4C8F-B30F-6CEF34ACE735}" type="pres">
      <dgm:prSet presAssocID="{F1155D6C-0AB6-41C4-8BD7-39EC45A1A61D}" presName="parentText" presStyleLbl="node1" presStyleIdx="1" presStyleCnt="3" custScaleX="142857">
        <dgm:presLayoutVars>
          <dgm:chMax val="0"/>
          <dgm:bulletEnabled val="1"/>
        </dgm:presLayoutVars>
      </dgm:prSet>
      <dgm:spPr/>
      <dgm:t>
        <a:bodyPr/>
        <a:lstStyle/>
        <a:p>
          <a:endParaRPr lang="it-IT"/>
        </a:p>
      </dgm:t>
    </dgm:pt>
    <dgm:pt modelId="{E3850BBE-AA08-4E65-846E-C9D462FA6E03}" type="pres">
      <dgm:prSet presAssocID="{F1155D6C-0AB6-41C4-8BD7-39EC45A1A61D}" presName="negativeSpace" presStyleCnt="0"/>
      <dgm:spPr/>
      <dgm:t>
        <a:bodyPr/>
        <a:lstStyle/>
        <a:p>
          <a:endParaRPr lang="it-IT"/>
        </a:p>
      </dgm:t>
    </dgm:pt>
    <dgm:pt modelId="{A59085EB-1B90-434E-9671-EF2620C384C4}" type="pres">
      <dgm:prSet presAssocID="{F1155D6C-0AB6-41C4-8BD7-39EC45A1A61D}" presName="childText" presStyleLbl="conFgAcc1" presStyleIdx="1" presStyleCnt="3">
        <dgm:presLayoutVars>
          <dgm:bulletEnabled val="1"/>
        </dgm:presLayoutVars>
      </dgm:prSet>
      <dgm:spPr/>
      <dgm:t>
        <a:bodyPr/>
        <a:lstStyle/>
        <a:p>
          <a:endParaRPr lang="it-IT"/>
        </a:p>
      </dgm:t>
    </dgm:pt>
    <dgm:pt modelId="{F950D83B-ADF6-463C-BC35-74F1DF7B042E}" type="pres">
      <dgm:prSet presAssocID="{16E2E5B2-7934-4EFF-A9EE-D9D7A945FAC3}" presName="spaceBetweenRectangles" presStyleCnt="0"/>
      <dgm:spPr/>
      <dgm:t>
        <a:bodyPr/>
        <a:lstStyle/>
        <a:p>
          <a:endParaRPr lang="it-IT"/>
        </a:p>
      </dgm:t>
    </dgm:pt>
    <dgm:pt modelId="{89B98A96-7218-4CC3-A1AF-8D1D486D83C3}" type="pres">
      <dgm:prSet presAssocID="{FAF757B2-4A66-4A9C-962D-D284B3A258CD}" presName="parentLin" presStyleCnt="0"/>
      <dgm:spPr/>
      <dgm:t>
        <a:bodyPr/>
        <a:lstStyle/>
        <a:p>
          <a:endParaRPr lang="it-IT"/>
        </a:p>
      </dgm:t>
    </dgm:pt>
    <dgm:pt modelId="{69AE1956-EBC7-4266-8A98-0F957FB2F433}" type="pres">
      <dgm:prSet presAssocID="{FAF757B2-4A66-4A9C-962D-D284B3A258CD}" presName="parentLeftMargin" presStyleLbl="node1" presStyleIdx="1" presStyleCnt="3"/>
      <dgm:spPr/>
      <dgm:t>
        <a:bodyPr/>
        <a:lstStyle/>
        <a:p>
          <a:endParaRPr lang="it-IT"/>
        </a:p>
      </dgm:t>
    </dgm:pt>
    <dgm:pt modelId="{BEB4A123-423F-4CC0-8CD7-706B8E9CE976}" type="pres">
      <dgm:prSet presAssocID="{FAF757B2-4A66-4A9C-962D-D284B3A258CD}" presName="parentText" presStyleLbl="node1" presStyleIdx="2" presStyleCnt="3" custScaleX="142857">
        <dgm:presLayoutVars>
          <dgm:chMax val="0"/>
          <dgm:bulletEnabled val="1"/>
        </dgm:presLayoutVars>
      </dgm:prSet>
      <dgm:spPr/>
      <dgm:t>
        <a:bodyPr/>
        <a:lstStyle/>
        <a:p>
          <a:endParaRPr lang="it-IT"/>
        </a:p>
      </dgm:t>
    </dgm:pt>
    <dgm:pt modelId="{A2D27162-C5D7-47E7-8DB0-71920346101C}" type="pres">
      <dgm:prSet presAssocID="{FAF757B2-4A66-4A9C-962D-D284B3A258CD}" presName="negativeSpace" presStyleCnt="0"/>
      <dgm:spPr/>
      <dgm:t>
        <a:bodyPr/>
        <a:lstStyle/>
        <a:p>
          <a:endParaRPr lang="it-IT"/>
        </a:p>
      </dgm:t>
    </dgm:pt>
    <dgm:pt modelId="{02B7265F-18E7-42AC-B5FA-8F22439FA050}" type="pres">
      <dgm:prSet presAssocID="{FAF757B2-4A66-4A9C-962D-D284B3A258CD}" presName="childText" presStyleLbl="conFgAcc1" presStyleIdx="2" presStyleCnt="3">
        <dgm:presLayoutVars>
          <dgm:bulletEnabled val="1"/>
        </dgm:presLayoutVars>
      </dgm:prSet>
      <dgm:spPr/>
      <dgm:t>
        <a:bodyPr/>
        <a:lstStyle/>
        <a:p>
          <a:endParaRPr lang="it-IT"/>
        </a:p>
      </dgm:t>
    </dgm:pt>
  </dgm:ptLst>
  <dgm:cxnLst>
    <dgm:cxn modelId="{D7D0C3FF-6E53-469A-AE1A-782C2203568A}" type="presOf" srcId="{F1155D6C-0AB6-41C4-8BD7-39EC45A1A61D}" destId="{A67BB535-9A2E-4C8F-B30F-6CEF34ACE735}" srcOrd="1" destOrd="0" presId="urn:microsoft.com/office/officeart/2005/8/layout/list1"/>
    <dgm:cxn modelId="{492811B3-2D24-4D38-AB98-33B0F1016B25}" srcId="{28F8BB36-6A65-415F-939E-FA6EE81F26C9}" destId="{FAF757B2-4A66-4A9C-962D-D284B3A258CD}" srcOrd="2" destOrd="0" parTransId="{21883EA4-9834-42AB-9383-580885CF364E}" sibTransId="{30162A43-B9A6-4773-B9FE-28B6CEAA3AF5}"/>
    <dgm:cxn modelId="{6E5F3981-C606-41C3-AC5D-6A3553C1E924}" type="presOf" srcId="{0CE638FD-0BCA-4222-A6DF-0A49A9EC0A97}" destId="{E6C493D7-8678-448A-AE1E-18F0BEA5F3E1}" srcOrd="1" destOrd="0" presId="urn:microsoft.com/office/officeart/2005/8/layout/list1"/>
    <dgm:cxn modelId="{1F66EAF3-C559-4062-9129-A39D4313DBA7}" type="presOf" srcId="{F1155D6C-0AB6-41C4-8BD7-39EC45A1A61D}" destId="{E1CE2980-D4EB-45A7-829C-3C9F67A90880}" srcOrd="0" destOrd="0" presId="urn:microsoft.com/office/officeart/2005/8/layout/list1"/>
    <dgm:cxn modelId="{B2DDBD7A-539D-4DAD-937D-B73E6AB3CC93}" type="presOf" srcId="{0CE638FD-0BCA-4222-A6DF-0A49A9EC0A97}" destId="{AC14BBDD-FAAF-48E0-BFF1-90272415FB08}" srcOrd="0" destOrd="0" presId="urn:microsoft.com/office/officeart/2005/8/layout/list1"/>
    <dgm:cxn modelId="{F87FBBEB-433F-40AB-A33E-FBF2AE7799B7}" type="presOf" srcId="{FAF757B2-4A66-4A9C-962D-D284B3A258CD}" destId="{BEB4A123-423F-4CC0-8CD7-706B8E9CE976}" srcOrd="1" destOrd="0" presId="urn:microsoft.com/office/officeart/2005/8/layout/list1"/>
    <dgm:cxn modelId="{23094513-B34E-4D20-A4CE-39E0680F7817}" type="presOf" srcId="{28F8BB36-6A65-415F-939E-FA6EE81F26C9}" destId="{6918B535-9DBD-49D5-A9B0-BA0086125DD8}" srcOrd="0" destOrd="0" presId="urn:microsoft.com/office/officeart/2005/8/layout/list1"/>
    <dgm:cxn modelId="{47F821CD-EC66-4416-8DE5-D3686C795D43}" srcId="{28F8BB36-6A65-415F-939E-FA6EE81F26C9}" destId="{F1155D6C-0AB6-41C4-8BD7-39EC45A1A61D}" srcOrd="1" destOrd="0" parTransId="{09B9D9B9-9825-4AA9-99BD-2A339A774A7F}" sibTransId="{16E2E5B2-7934-4EFF-A9EE-D9D7A945FAC3}"/>
    <dgm:cxn modelId="{9E338D42-42E1-4D22-B991-E056F479EF88}" type="presOf" srcId="{FAF757B2-4A66-4A9C-962D-D284B3A258CD}" destId="{69AE1956-EBC7-4266-8A98-0F957FB2F433}" srcOrd="0" destOrd="0" presId="urn:microsoft.com/office/officeart/2005/8/layout/list1"/>
    <dgm:cxn modelId="{1DC89CA8-953E-4686-BE76-8C9A7969ACCE}" srcId="{28F8BB36-6A65-415F-939E-FA6EE81F26C9}" destId="{0CE638FD-0BCA-4222-A6DF-0A49A9EC0A97}" srcOrd="0" destOrd="0" parTransId="{99354AA4-88D7-4508-9029-EAA4B6FF099D}" sibTransId="{1B7DC358-08E7-4317-AEF5-0699A48226A9}"/>
    <dgm:cxn modelId="{4B81EBF6-6585-44F8-BC45-4E033869316B}" type="presParOf" srcId="{6918B535-9DBD-49D5-A9B0-BA0086125DD8}" destId="{7CF28DE9-EFF3-4884-BFC5-F36B58E28682}" srcOrd="0" destOrd="0" presId="urn:microsoft.com/office/officeart/2005/8/layout/list1"/>
    <dgm:cxn modelId="{EDD5D5CA-AFDF-48A9-A873-AEBB75F396CA}" type="presParOf" srcId="{7CF28DE9-EFF3-4884-BFC5-F36B58E28682}" destId="{AC14BBDD-FAAF-48E0-BFF1-90272415FB08}" srcOrd="0" destOrd="0" presId="urn:microsoft.com/office/officeart/2005/8/layout/list1"/>
    <dgm:cxn modelId="{7E6E6CBA-92AF-4E11-B7E4-687BB9BDAABA}" type="presParOf" srcId="{7CF28DE9-EFF3-4884-BFC5-F36B58E28682}" destId="{E6C493D7-8678-448A-AE1E-18F0BEA5F3E1}" srcOrd="1" destOrd="0" presId="urn:microsoft.com/office/officeart/2005/8/layout/list1"/>
    <dgm:cxn modelId="{9F1EAFF7-C009-4525-9560-589DCC69B4D2}" type="presParOf" srcId="{6918B535-9DBD-49D5-A9B0-BA0086125DD8}" destId="{90660653-5F22-4968-AF8C-C47FC3F6B51B}" srcOrd="1" destOrd="0" presId="urn:microsoft.com/office/officeart/2005/8/layout/list1"/>
    <dgm:cxn modelId="{B94A2D86-7139-44FA-8B88-14735F8E98A0}" type="presParOf" srcId="{6918B535-9DBD-49D5-A9B0-BA0086125DD8}" destId="{390B4957-A829-4E8D-8448-97999775F06C}" srcOrd="2" destOrd="0" presId="urn:microsoft.com/office/officeart/2005/8/layout/list1"/>
    <dgm:cxn modelId="{63F01A80-CEB3-44C7-AED4-5711DDF0F8B9}" type="presParOf" srcId="{6918B535-9DBD-49D5-A9B0-BA0086125DD8}" destId="{09E9B3F4-B5F9-4006-BAB1-A84260CEA631}" srcOrd="3" destOrd="0" presId="urn:microsoft.com/office/officeart/2005/8/layout/list1"/>
    <dgm:cxn modelId="{788F2C9B-D2BD-4F32-AFE3-4FAAE4A1AFBB}" type="presParOf" srcId="{6918B535-9DBD-49D5-A9B0-BA0086125DD8}" destId="{2EE85FD7-7466-422C-8ED4-BA332A233A4A}" srcOrd="4" destOrd="0" presId="urn:microsoft.com/office/officeart/2005/8/layout/list1"/>
    <dgm:cxn modelId="{1A71E286-88AF-43C3-B20D-035C36DD5B7B}" type="presParOf" srcId="{2EE85FD7-7466-422C-8ED4-BA332A233A4A}" destId="{E1CE2980-D4EB-45A7-829C-3C9F67A90880}" srcOrd="0" destOrd="0" presId="urn:microsoft.com/office/officeart/2005/8/layout/list1"/>
    <dgm:cxn modelId="{9FF0A20A-23F9-4814-9E07-3474E6C9E7A7}" type="presParOf" srcId="{2EE85FD7-7466-422C-8ED4-BA332A233A4A}" destId="{A67BB535-9A2E-4C8F-B30F-6CEF34ACE735}" srcOrd="1" destOrd="0" presId="urn:microsoft.com/office/officeart/2005/8/layout/list1"/>
    <dgm:cxn modelId="{DB8BA08D-BCDC-4BE4-A527-B958CA770828}" type="presParOf" srcId="{6918B535-9DBD-49D5-A9B0-BA0086125DD8}" destId="{E3850BBE-AA08-4E65-846E-C9D462FA6E03}" srcOrd="5" destOrd="0" presId="urn:microsoft.com/office/officeart/2005/8/layout/list1"/>
    <dgm:cxn modelId="{0C955EE9-F3DD-48F5-877F-596A446DB9C9}" type="presParOf" srcId="{6918B535-9DBD-49D5-A9B0-BA0086125DD8}" destId="{A59085EB-1B90-434E-9671-EF2620C384C4}" srcOrd="6" destOrd="0" presId="urn:microsoft.com/office/officeart/2005/8/layout/list1"/>
    <dgm:cxn modelId="{EACDA5F7-F8AC-4EE6-A667-ADE41204A685}" type="presParOf" srcId="{6918B535-9DBD-49D5-A9B0-BA0086125DD8}" destId="{F950D83B-ADF6-463C-BC35-74F1DF7B042E}" srcOrd="7" destOrd="0" presId="urn:microsoft.com/office/officeart/2005/8/layout/list1"/>
    <dgm:cxn modelId="{4110EF9C-BDCD-435E-A4B7-45D239DC1F22}" type="presParOf" srcId="{6918B535-9DBD-49D5-A9B0-BA0086125DD8}" destId="{89B98A96-7218-4CC3-A1AF-8D1D486D83C3}" srcOrd="8" destOrd="0" presId="urn:microsoft.com/office/officeart/2005/8/layout/list1"/>
    <dgm:cxn modelId="{F7ECCF9D-FA23-43E6-B843-1975EE1645BD}" type="presParOf" srcId="{89B98A96-7218-4CC3-A1AF-8D1D486D83C3}" destId="{69AE1956-EBC7-4266-8A98-0F957FB2F433}" srcOrd="0" destOrd="0" presId="urn:microsoft.com/office/officeart/2005/8/layout/list1"/>
    <dgm:cxn modelId="{CC2A724D-2468-4BFB-BE66-6FFFCB142A62}" type="presParOf" srcId="{89B98A96-7218-4CC3-A1AF-8D1D486D83C3}" destId="{BEB4A123-423F-4CC0-8CD7-706B8E9CE976}" srcOrd="1" destOrd="0" presId="urn:microsoft.com/office/officeart/2005/8/layout/list1"/>
    <dgm:cxn modelId="{BDE91C05-A76A-4299-A755-D2D98D7A53E4}" type="presParOf" srcId="{6918B535-9DBD-49D5-A9B0-BA0086125DD8}" destId="{A2D27162-C5D7-47E7-8DB0-71920346101C}" srcOrd="9" destOrd="0" presId="urn:microsoft.com/office/officeart/2005/8/layout/list1"/>
    <dgm:cxn modelId="{7FB589FB-DC75-4EED-A104-930B862EF8AE}" type="presParOf" srcId="{6918B535-9DBD-49D5-A9B0-BA0086125DD8}" destId="{02B7265F-18E7-42AC-B5FA-8F22439FA05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18BE709-D1C2-40F2-8374-8FBD59826EDA}" type="doc">
      <dgm:prSet loTypeId="urn:microsoft.com/office/officeart/2005/8/layout/vList6" loCatId="list" qsTypeId="urn:microsoft.com/office/officeart/2005/8/quickstyle/3d2" qsCatId="3D" csTypeId="urn:microsoft.com/office/officeart/2005/8/colors/colorful2" csCatId="colorful" phldr="1"/>
      <dgm:spPr/>
      <dgm:t>
        <a:bodyPr/>
        <a:lstStyle/>
        <a:p>
          <a:endParaRPr lang="it-IT"/>
        </a:p>
      </dgm:t>
    </dgm:pt>
    <dgm:pt modelId="{70FD5E83-35A3-4C96-AD8C-2DC7A5F24F02}">
      <dgm:prSet phldrT="[Testo]"/>
      <dgm:spPr/>
      <dgm:t>
        <a:bodyPr/>
        <a:lstStyle/>
        <a:p>
          <a:r>
            <a:rPr lang="it-IT" dirty="0" smtClean="0">
              <a:latin typeface="Calibri" pitchFamily="34" charset="0"/>
            </a:rPr>
            <a:t>Centri di ascolto</a:t>
          </a:r>
          <a:endParaRPr lang="it-IT" dirty="0">
            <a:latin typeface="Calibri" pitchFamily="34" charset="0"/>
          </a:endParaRPr>
        </a:p>
      </dgm:t>
    </dgm:pt>
    <dgm:pt modelId="{E1467354-540C-4067-BB51-112BFCB78D75}" type="parTrans" cxnId="{B6D3F5B0-53F1-40ED-A7D1-88E14316C50A}">
      <dgm:prSet/>
      <dgm:spPr/>
      <dgm:t>
        <a:bodyPr/>
        <a:lstStyle/>
        <a:p>
          <a:endParaRPr lang="it-IT"/>
        </a:p>
      </dgm:t>
    </dgm:pt>
    <dgm:pt modelId="{A66CC954-E911-431B-BC36-8815DE5C8099}" type="sibTrans" cxnId="{B6D3F5B0-53F1-40ED-A7D1-88E14316C50A}">
      <dgm:prSet/>
      <dgm:spPr/>
      <dgm:t>
        <a:bodyPr/>
        <a:lstStyle/>
        <a:p>
          <a:endParaRPr lang="it-IT"/>
        </a:p>
      </dgm:t>
    </dgm:pt>
    <dgm:pt modelId="{D95BFFF1-9F6C-4E70-84FD-9C4178825CE2}">
      <dgm:prSet phldrT="[Testo]"/>
      <dgm:spPr/>
      <dgm:t>
        <a:bodyPr/>
        <a:lstStyle/>
        <a:p>
          <a:r>
            <a:rPr lang="it-IT" dirty="0" smtClean="0">
              <a:latin typeface="Calibri" pitchFamily="34" charset="0"/>
            </a:rPr>
            <a:t>Servizi diocesani </a:t>
          </a:r>
          <a:endParaRPr lang="it-IT" dirty="0">
            <a:latin typeface="Calibri" pitchFamily="34" charset="0"/>
          </a:endParaRPr>
        </a:p>
      </dgm:t>
    </dgm:pt>
    <dgm:pt modelId="{13B95FE4-BC47-49DC-A14F-6A5ECD4AB4F7}" type="parTrans" cxnId="{CDEFC33B-32C5-4138-97F7-49D8211AE96F}">
      <dgm:prSet/>
      <dgm:spPr/>
      <dgm:t>
        <a:bodyPr/>
        <a:lstStyle/>
        <a:p>
          <a:endParaRPr lang="it-IT"/>
        </a:p>
      </dgm:t>
    </dgm:pt>
    <dgm:pt modelId="{B1DF5221-C484-499D-83C7-03254276FD12}" type="sibTrans" cxnId="{CDEFC33B-32C5-4138-97F7-49D8211AE96F}">
      <dgm:prSet/>
      <dgm:spPr/>
      <dgm:t>
        <a:bodyPr/>
        <a:lstStyle/>
        <a:p>
          <a:endParaRPr lang="it-IT"/>
        </a:p>
      </dgm:t>
    </dgm:pt>
    <dgm:pt modelId="{2D7F2CDD-B996-4479-AB69-7124B2651AEE}">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600" dirty="0" smtClean="0">
              <a:latin typeface="Calibri" pitchFamily="34" charset="0"/>
            </a:rPr>
            <a:t>Analizzare la tenuta/trasformazione del sistema dei servizi diocesani a fronte del minore sostegno pubblico</a:t>
          </a:r>
          <a:endParaRPr lang="it-IT" sz="1600" dirty="0"/>
        </a:p>
      </dgm:t>
    </dgm:pt>
    <dgm:pt modelId="{AFA48EC4-0167-441E-A929-7D55F95A83D0}" type="parTrans" cxnId="{B9B53824-6DA1-4A1E-BE52-33B4FD0F9708}">
      <dgm:prSet/>
      <dgm:spPr/>
      <dgm:t>
        <a:bodyPr/>
        <a:lstStyle/>
        <a:p>
          <a:endParaRPr lang="it-IT"/>
        </a:p>
      </dgm:t>
    </dgm:pt>
    <dgm:pt modelId="{2FE43E2B-7CD2-4DCD-8992-40CC4E229151}" type="sibTrans" cxnId="{B9B53824-6DA1-4A1E-BE52-33B4FD0F9708}">
      <dgm:prSet/>
      <dgm:spPr/>
      <dgm:t>
        <a:bodyPr/>
        <a:lstStyle/>
        <a:p>
          <a:endParaRPr lang="it-IT"/>
        </a:p>
      </dgm:t>
    </dgm:pt>
    <dgm:pt modelId="{35543EC6-B8CF-4FF6-9647-8E9E8DCF0AE9}">
      <dgm:prSet/>
      <dgm:spPr/>
      <dgm:t>
        <a:bodyPr/>
        <a:lstStyle/>
        <a:p>
          <a:endParaRPr lang="it-IT" sz="1100" dirty="0"/>
        </a:p>
      </dgm:t>
    </dgm:pt>
    <dgm:pt modelId="{890E5CC6-05F8-4AB1-B05B-16E9A2591231}" type="parTrans" cxnId="{A725C51E-7204-4405-8B98-6EBBBD51CBC9}">
      <dgm:prSet/>
      <dgm:spPr/>
      <dgm:t>
        <a:bodyPr/>
        <a:lstStyle/>
        <a:p>
          <a:endParaRPr lang="it-IT"/>
        </a:p>
      </dgm:t>
    </dgm:pt>
    <dgm:pt modelId="{F7E864D8-C973-4830-A54D-E9388A7B4BA9}" type="sibTrans" cxnId="{A725C51E-7204-4405-8B98-6EBBBD51CBC9}">
      <dgm:prSet/>
      <dgm:spPr/>
      <dgm:t>
        <a:bodyPr/>
        <a:lstStyle/>
        <a:p>
          <a:endParaRPr lang="it-IT"/>
        </a:p>
      </dgm:t>
    </dgm:pt>
    <dgm:pt modelId="{6242C815-8F0B-4781-BA1B-0D67EB1B375D}">
      <dgm:prSet/>
      <dgm:spPr/>
      <dgm:t>
        <a:bodyPr/>
        <a:lstStyle/>
        <a:p>
          <a:endParaRPr lang="it-IT" sz="1100" dirty="0"/>
        </a:p>
      </dgm:t>
    </dgm:pt>
    <dgm:pt modelId="{0B90890D-B1AF-400D-A24E-071049CB247B}" type="parTrans" cxnId="{D4148CFC-281B-426C-A318-D013AD75619D}">
      <dgm:prSet/>
      <dgm:spPr/>
      <dgm:t>
        <a:bodyPr/>
        <a:lstStyle/>
        <a:p>
          <a:endParaRPr lang="it-IT"/>
        </a:p>
      </dgm:t>
    </dgm:pt>
    <dgm:pt modelId="{7BD60A8B-D1E3-4AB8-9D0D-61E0FCC9A7C0}" type="sibTrans" cxnId="{D4148CFC-281B-426C-A318-D013AD75619D}">
      <dgm:prSet/>
      <dgm:spPr/>
      <dgm:t>
        <a:bodyPr/>
        <a:lstStyle/>
        <a:p>
          <a:endParaRPr lang="it-IT"/>
        </a:p>
      </dgm:t>
    </dgm:pt>
    <dgm:pt modelId="{C6347ACF-0FA8-4075-AF09-CCACE26BFC57}">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t-IT" sz="1100" dirty="0"/>
        </a:p>
      </dgm:t>
    </dgm:pt>
    <dgm:pt modelId="{F425267F-6E7C-4AD1-B5DD-5677C4913D63}" type="parTrans" cxnId="{13CF90BD-5DA2-418F-83A3-A74A316BE9A3}">
      <dgm:prSet/>
      <dgm:spPr/>
      <dgm:t>
        <a:bodyPr/>
        <a:lstStyle/>
        <a:p>
          <a:endParaRPr lang="it-IT"/>
        </a:p>
      </dgm:t>
    </dgm:pt>
    <dgm:pt modelId="{C923F4CF-4D95-4FB3-A18E-C5BA24FC0226}" type="sibTrans" cxnId="{13CF90BD-5DA2-418F-83A3-A74A316BE9A3}">
      <dgm:prSet/>
      <dgm:spPr/>
      <dgm:t>
        <a:bodyPr/>
        <a:lstStyle/>
        <a:p>
          <a:endParaRPr lang="it-IT"/>
        </a:p>
      </dgm:t>
    </dgm:pt>
    <dgm:pt modelId="{FAC9519B-1A53-4ECD-819D-19A206C0BFE9}">
      <dgm:prSet phldrT="[Testo]" custT="1"/>
      <dgm:spPr/>
      <dgm:t>
        <a:bodyPr/>
        <a:lstStyle/>
        <a:p>
          <a:r>
            <a:rPr lang="it-IT" sz="1600" dirty="0" smtClean="0">
              <a:latin typeface="Calibri" pitchFamily="34" charset="0"/>
            </a:rPr>
            <a:t>Verificare se il sistema dei Cda ha subito processi adattivi alle pressioni di richieste di tipo assistenziale e valutarne le conseguenze</a:t>
          </a:r>
          <a:endParaRPr lang="it-IT" sz="1400" dirty="0">
            <a:latin typeface="Calibri" pitchFamily="34" charset="0"/>
          </a:endParaRPr>
        </a:p>
      </dgm:t>
    </dgm:pt>
    <dgm:pt modelId="{2C1BB485-08E5-4ECC-AA35-5D4BC1DEC988}" type="parTrans" cxnId="{ED13E94E-7594-4233-BE91-0FA4155E7BB6}">
      <dgm:prSet/>
      <dgm:spPr/>
      <dgm:t>
        <a:bodyPr/>
        <a:lstStyle/>
        <a:p>
          <a:endParaRPr lang="it-IT"/>
        </a:p>
      </dgm:t>
    </dgm:pt>
    <dgm:pt modelId="{FAFA3749-1092-4EC0-8BEC-37E680F5EF20}" type="sibTrans" cxnId="{ED13E94E-7594-4233-BE91-0FA4155E7BB6}">
      <dgm:prSet/>
      <dgm:spPr/>
      <dgm:t>
        <a:bodyPr/>
        <a:lstStyle/>
        <a:p>
          <a:endParaRPr lang="it-IT"/>
        </a:p>
      </dgm:t>
    </dgm:pt>
    <dgm:pt modelId="{F24B6ABE-D81F-4288-9B26-5017E47AD4D6}">
      <dgm:prSet/>
      <dgm:spPr/>
      <dgm:t>
        <a:bodyPr/>
        <a:lstStyle/>
        <a:p>
          <a:endParaRPr lang="it-IT" sz="1100" dirty="0"/>
        </a:p>
      </dgm:t>
    </dgm:pt>
    <dgm:pt modelId="{9631E023-032C-4246-8FDC-4036B0A418AE}" type="parTrans" cxnId="{D68CBAFF-F252-45A3-A6B0-FF84516628A9}">
      <dgm:prSet/>
      <dgm:spPr/>
      <dgm:t>
        <a:bodyPr/>
        <a:lstStyle/>
        <a:p>
          <a:endParaRPr lang="it-IT"/>
        </a:p>
      </dgm:t>
    </dgm:pt>
    <dgm:pt modelId="{9B138586-9F76-474E-933B-11027C7A7CE8}" type="sibTrans" cxnId="{D68CBAFF-F252-45A3-A6B0-FF84516628A9}">
      <dgm:prSet/>
      <dgm:spPr/>
      <dgm:t>
        <a:bodyPr/>
        <a:lstStyle/>
        <a:p>
          <a:endParaRPr lang="it-IT"/>
        </a:p>
      </dgm:t>
    </dgm:pt>
    <dgm:pt modelId="{0A25B597-DB87-4C35-AC91-2F5A3AAFB845}">
      <dgm:prSet/>
      <dgm:spPr/>
      <dgm:t>
        <a:bodyPr/>
        <a:lstStyle/>
        <a:p>
          <a:r>
            <a:rPr lang="it-IT" dirty="0" smtClean="0"/>
            <a:t>Prospettive di lavoro</a:t>
          </a:r>
          <a:endParaRPr lang="it-IT" dirty="0"/>
        </a:p>
      </dgm:t>
    </dgm:pt>
    <dgm:pt modelId="{0C3B0A49-E30A-4D38-9289-19894C0F94C1}" type="parTrans" cxnId="{76F36EFA-CC5E-4634-9153-CE20D74F2AC1}">
      <dgm:prSet/>
      <dgm:spPr/>
      <dgm:t>
        <a:bodyPr/>
        <a:lstStyle/>
        <a:p>
          <a:endParaRPr lang="it-IT"/>
        </a:p>
      </dgm:t>
    </dgm:pt>
    <dgm:pt modelId="{95F81A70-4A4B-4A2A-96AD-006B1ABA9620}" type="sibTrans" cxnId="{76F36EFA-CC5E-4634-9153-CE20D74F2AC1}">
      <dgm:prSet/>
      <dgm:spPr/>
      <dgm:t>
        <a:bodyPr/>
        <a:lstStyle/>
        <a:p>
          <a:endParaRPr lang="it-IT"/>
        </a:p>
      </dgm:t>
    </dgm:pt>
    <dgm:pt modelId="{2198CA4A-BBA3-412A-AA56-E86D5CC3A50D}">
      <dgm:prSet custT="1"/>
      <dgm:spPr/>
      <dgm:t>
        <a:bodyPr/>
        <a:lstStyle/>
        <a:p>
          <a:r>
            <a:rPr lang="it-IT" sz="1600" dirty="0" smtClean="0">
              <a:latin typeface="Calibri" pitchFamily="34" charset="0"/>
            </a:rPr>
            <a:t>Valutare le prospettive e le scelte – a partire dalle risorse date – possibili per il prossimo futuro</a:t>
          </a:r>
          <a:endParaRPr lang="it-IT" sz="1600" dirty="0"/>
        </a:p>
      </dgm:t>
    </dgm:pt>
    <dgm:pt modelId="{5EB035E6-CE7D-4159-9F98-43F2037568D0}" type="parTrans" cxnId="{D33698A1-418A-4DC5-818D-81A5CDF6EEDD}">
      <dgm:prSet/>
      <dgm:spPr/>
      <dgm:t>
        <a:bodyPr/>
        <a:lstStyle/>
        <a:p>
          <a:endParaRPr lang="it-IT"/>
        </a:p>
      </dgm:t>
    </dgm:pt>
    <dgm:pt modelId="{51AAA2E6-3A02-4B2D-B627-ADA02C9F414F}" type="sibTrans" cxnId="{D33698A1-418A-4DC5-818D-81A5CDF6EEDD}">
      <dgm:prSet/>
      <dgm:spPr/>
      <dgm:t>
        <a:bodyPr/>
        <a:lstStyle/>
        <a:p>
          <a:endParaRPr lang="it-IT"/>
        </a:p>
      </dgm:t>
    </dgm:pt>
    <dgm:pt modelId="{D45529F7-65E0-4E3B-99A7-E36F1CB0BB14}">
      <dgm:prSet custT="1"/>
      <dgm:spPr/>
      <dgm:t>
        <a:bodyPr/>
        <a:lstStyle/>
        <a:p>
          <a:endParaRPr lang="it-IT" sz="1400" dirty="0"/>
        </a:p>
      </dgm:t>
    </dgm:pt>
    <dgm:pt modelId="{2D80BA4D-4367-43A7-B3E9-6F7D866D85A3}" type="parTrans" cxnId="{83E05820-8017-4819-9B0A-EF73FF2AE464}">
      <dgm:prSet/>
      <dgm:spPr/>
      <dgm:t>
        <a:bodyPr/>
        <a:lstStyle/>
        <a:p>
          <a:endParaRPr lang="it-IT"/>
        </a:p>
      </dgm:t>
    </dgm:pt>
    <dgm:pt modelId="{389DD92D-AD6A-43D3-82EF-7D4A88506859}" type="sibTrans" cxnId="{83E05820-8017-4819-9B0A-EF73FF2AE464}">
      <dgm:prSet/>
      <dgm:spPr/>
      <dgm:t>
        <a:bodyPr/>
        <a:lstStyle/>
        <a:p>
          <a:endParaRPr lang="it-IT"/>
        </a:p>
      </dgm:t>
    </dgm:pt>
    <dgm:pt modelId="{C6723559-118D-445C-AE50-8F5025CDC253}">
      <dgm:prSet phldrT="[Testo]" custT="1"/>
      <dgm:spPr/>
      <dgm:t>
        <a:bodyPr/>
        <a:lstStyle/>
        <a:p>
          <a:endParaRPr lang="it-IT" sz="1400" dirty="0">
            <a:latin typeface="Calibri" pitchFamily="34" charset="0"/>
          </a:endParaRPr>
        </a:p>
      </dgm:t>
    </dgm:pt>
    <dgm:pt modelId="{C1F9D97B-AD81-4D55-9733-A75014320911}" type="parTrans" cxnId="{2D114FDC-6559-4723-A1A6-1B2C925D97CD}">
      <dgm:prSet/>
      <dgm:spPr/>
      <dgm:t>
        <a:bodyPr/>
        <a:lstStyle/>
        <a:p>
          <a:endParaRPr lang="it-IT"/>
        </a:p>
      </dgm:t>
    </dgm:pt>
    <dgm:pt modelId="{BD65FA06-4EB8-4D02-B2E3-27EBE0485EF4}" type="sibTrans" cxnId="{2D114FDC-6559-4723-A1A6-1B2C925D97CD}">
      <dgm:prSet/>
      <dgm:spPr/>
      <dgm:t>
        <a:bodyPr/>
        <a:lstStyle/>
        <a:p>
          <a:endParaRPr lang="it-IT"/>
        </a:p>
      </dgm:t>
    </dgm:pt>
    <dgm:pt modelId="{9BCFDDB2-15C2-4C95-8C35-BC61FE959B56}" type="pres">
      <dgm:prSet presAssocID="{318BE709-D1C2-40F2-8374-8FBD59826EDA}" presName="Name0" presStyleCnt="0">
        <dgm:presLayoutVars>
          <dgm:dir/>
          <dgm:animLvl val="lvl"/>
          <dgm:resizeHandles/>
        </dgm:presLayoutVars>
      </dgm:prSet>
      <dgm:spPr/>
      <dgm:t>
        <a:bodyPr/>
        <a:lstStyle/>
        <a:p>
          <a:endParaRPr lang="it-IT"/>
        </a:p>
      </dgm:t>
    </dgm:pt>
    <dgm:pt modelId="{97E3FFD0-1F87-4FE7-A7E0-81DD103C30E6}" type="pres">
      <dgm:prSet presAssocID="{70FD5E83-35A3-4C96-AD8C-2DC7A5F24F02}" presName="linNode" presStyleCnt="0"/>
      <dgm:spPr/>
      <dgm:t>
        <a:bodyPr/>
        <a:lstStyle/>
        <a:p>
          <a:endParaRPr lang="it-IT"/>
        </a:p>
      </dgm:t>
    </dgm:pt>
    <dgm:pt modelId="{634C92EE-1361-46A3-AA1E-E1E8D983111A}" type="pres">
      <dgm:prSet presAssocID="{70FD5E83-35A3-4C96-AD8C-2DC7A5F24F02}" presName="parentShp" presStyleLbl="node1" presStyleIdx="0" presStyleCnt="3">
        <dgm:presLayoutVars>
          <dgm:bulletEnabled val="1"/>
        </dgm:presLayoutVars>
      </dgm:prSet>
      <dgm:spPr/>
      <dgm:t>
        <a:bodyPr/>
        <a:lstStyle/>
        <a:p>
          <a:endParaRPr lang="it-IT"/>
        </a:p>
      </dgm:t>
    </dgm:pt>
    <dgm:pt modelId="{51BBC7F2-7790-4BBE-9F1D-CAC7EC77C38B}" type="pres">
      <dgm:prSet presAssocID="{70FD5E83-35A3-4C96-AD8C-2DC7A5F24F02}" presName="childShp" presStyleLbl="bgAccFollowNode1" presStyleIdx="0" presStyleCnt="3">
        <dgm:presLayoutVars>
          <dgm:bulletEnabled val="1"/>
        </dgm:presLayoutVars>
      </dgm:prSet>
      <dgm:spPr/>
      <dgm:t>
        <a:bodyPr/>
        <a:lstStyle/>
        <a:p>
          <a:endParaRPr lang="it-IT"/>
        </a:p>
      </dgm:t>
    </dgm:pt>
    <dgm:pt modelId="{5407386A-F25B-4C6B-9D2C-A87FF9DF9EA1}" type="pres">
      <dgm:prSet presAssocID="{A66CC954-E911-431B-BC36-8815DE5C8099}" presName="spacing" presStyleCnt="0"/>
      <dgm:spPr/>
      <dgm:t>
        <a:bodyPr/>
        <a:lstStyle/>
        <a:p>
          <a:endParaRPr lang="it-IT"/>
        </a:p>
      </dgm:t>
    </dgm:pt>
    <dgm:pt modelId="{D4956BE8-D117-4E26-9254-AF07826BB023}" type="pres">
      <dgm:prSet presAssocID="{D95BFFF1-9F6C-4E70-84FD-9C4178825CE2}" presName="linNode" presStyleCnt="0"/>
      <dgm:spPr/>
      <dgm:t>
        <a:bodyPr/>
        <a:lstStyle/>
        <a:p>
          <a:endParaRPr lang="it-IT"/>
        </a:p>
      </dgm:t>
    </dgm:pt>
    <dgm:pt modelId="{7FEA3CF8-6419-43CD-877B-490BEA6980D3}" type="pres">
      <dgm:prSet presAssocID="{D95BFFF1-9F6C-4E70-84FD-9C4178825CE2}" presName="parentShp" presStyleLbl="node1" presStyleIdx="1" presStyleCnt="3">
        <dgm:presLayoutVars>
          <dgm:bulletEnabled val="1"/>
        </dgm:presLayoutVars>
      </dgm:prSet>
      <dgm:spPr/>
      <dgm:t>
        <a:bodyPr/>
        <a:lstStyle/>
        <a:p>
          <a:endParaRPr lang="it-IT"/>
        </a:p>
      </dgm:t>
    </dgm:pt>
    <dgm:pt modelId="{BD19ED98-294D-4C32-AD2C-EFBED195B5C8}" type="pres">
      <dgm:prSet presAssocID="{D95BFFF1-9F6C-4E70-84FD-9C4178825CE2}" presName="childShp" presStyleLbl="bgAccFollowNode1" presStyleIdx="1" presStyleCnt="3">
        <dgm:presLayoutVars>
          <dgm:bulletEnabled val="1"/>
        </dgm:presLayoutVars>
      </dgm:prSet>
      <dgm:spPr/>
      <dgm:t>
        <a:bodyPr/>
        <a:lstStyle/>
        <a:p>
          <a:endParaRPr lang="it-IT"/>
        </a:p>
      </dgm:t>
    </dgm:pt>
    <dgm:pt modelId="{4482088F-950F-44B7-AF0A-B356CA8FDC1D}" type="pres">
      <dgm:prSet presAssocID="{B1DF5221-C484-499D-83C7-03254276FD12}" presName="spacing" presStyleCnt="0"/>
      <dgm:spPr/>
      <dgm:t>
        <a:bodyPr/>
        <a:lstStyle/>
        <a:p>
          <a:endParaRPr lang="it-IT"/>
        </a:p>
      </dgm:t>
    </dgm:pt>
    <dgm:pt modelId="{5AE11FF2-39C7-40C5-B894-7C051805C737}" type="pres">
      <dgm:prSet presAssocID="{0A25B597-DB87-4C35-AC91-2F5A3AAFB845}" presName="linNode" presStyleCnt="0"/>
      <dgm:spPr/>
      <dgm:t>
        <a:bodyPr/>
        <a:lstStyle/>
        <a:p>
          <a:endParaRPr lang="it-IT"/>
        </a:p>
      </dgm:t>
    </dgm:pt>
    <dgm:pt modelId="{E863473C-C14F-4DCF-8A13-1D99762B1AB3}" type="pres">
      <dgm:prSet presAssocID="{0A25B597-DB87-4C35-AC91-2F5A3AAFB845}" presName="parentShp" presStyleLbl="node1" presStyleIdx="2" presStyleCnt="3">
        <dgm:presLayoutVars>
          <dgm:bulletEnabled val="1"/>
        </dgm:presLayoutVars>
      </dgm:prSet>
      <dgm:spPr/>
      <dgm:t>
        <a:bodyPr/>
        <a:lstStyle/>
        <a:p>
          <a:endParaRPr lang="it-IT"/>
        </a:p>
      </dgm:t>
    </dgm:pt>
    <dgm:pt modelId="{EFA5CE32-1C4B-433B-BD50-C43F9AA51A36}" type="pres">
      <dgm:prSet presAssocID="{0A25B597-DB87-4C35-AC91-2F5A3AAFB845}" presName="childShp" presStyleLbl="bgAccFollowNode1" presStyleIdx="2" presStyleCnt="3">
        <dgm:presLayoutVars>
          <dgm:bulletEnabled val="1"/>
        </dgm:presLayoutVars>
      </dgm:prSet>
      <dgm:spPr/>
      <dgm:t>
        <a:bodyPr/>
        <a:lstStyle/>
        <a:p>
          <a:endParaRPr lang="it-IT"/>
        </a:p>
      </dgm:t>
    </dgm:pt>
  </dgm:ptLst>
  <dgm:cxnLst>
    <dgm:cxn modelId="{13CF90BD-5DA2-418F-83A3-A74A316BE9A3}" srcId="{D95BFFF1-9F6C-4E70-84FD-9C4178825CE2}" destId="{C6347ACF-0FA8-4075-AF09-CCACE26BFC57}" srcOrd="1" destOrd="0" parTransId="{F425267F-6E7C-4AD1-B5DD-5677C4913D63}" sibTransId="{C923F4CF-4D95-4FB3-A18E-C5BA24FC0226}"/>
    <dgm:cxn modelId="{9FD8737F-23D4-44E4-AB3F-F68EEDF9D3A9}" type="presOf" srcId="{F24B6ABE-D81F-4288-9B26-5017E47AD4D6}" destId="{BD19ED98-294D-4C32-AD2C-EFBED195B5C8}" srcOrd="0" destOrd="0" presId="urn:microsoft.com/office/officeart/2005/8/layout/vList6"/>
    <dgm:cxn modelId="{D33698A1-418A-4DC5-818D-81A5CDF6EEDD}" srcId="{0A25B597-DB87-4C35-AC91-2F5A3AAFB845}" destId="{2198CA4A-BBA3-412A-AA56-E86D5CC3A50D}" srcOrd="1" destOrd="0" parTransId="{5EB035E6-CE7D-4159-9F98-43F2037568D0}" sibTransId="{51AAA2E6-3A02-4B2D-B627-ADA02C9F414F}"/>
    <dgm:cxn modelId="{5964B6D0-0E7D-4243-8E42-4B2CA5AF68E5}" type="presOf" srcId="{C6347ACF-0FA8-4075-AF09-CCACE26BFC57}" destId="{BD19ED98-294D-4C32-AD2C-EFBED195B5C8}" srcOrd="0" destOrd="1" presId="urn:microsoft.com/office/officeart/2005/8/layout/vList6"/>
    <dgm:cxn modelId="{4FEFA678-80F0-496C-B97E-6800428C2F21}" type="presOf" srcId="{2198CA4A-BBA3-412A-AA56-E86D5CC3A50D}" destId="{EFA5CE32-1C4B-433B-BD50-C43F9AA51A36}" srcOrd="0" destOrd="1" presId="urn:microsoft.com/office/officeart/2005/8/layout/vList6"/>
    <dgm:cxn modelId="{A725C51E-7204-4405-8B98-6EBBBD51CBC9}" srcId="{D95BFFF1-9F6C-4E70-84FD-9C4178825CE2}" destId="{35543EC6-B8CF-4FF6-9647-8E9E8DCF0AE9}" srcOrd="4" destOrd="0" parTransId="{890E5CC6-05F8-4AB1-B05B-16E9A2591231}" sibTransId="{F7E864D8-C973-4830-A54D-E9388A7B4BA9}"/>
    <dgm:cxn modelId="{B9B53824-6DA1-4A1E-BE52-33B4FD0F9708}" srcId="{D95BFFF1-9F6C-4E70-84FD-9C4178825CE2}" destId="{2D7F2CDD-B996-4479-AB69-7124B2651AEE}" srcOrd="2" destOrd="0" parTransId="{AFA48EC4-0167-441E-A929-7D55F95A83D0}" sibTransId="{2FE43E2B-7CD2-4DCD-8992-40CC4E229151}"/>
    <dgm:cxn modelId="{ABE48CD7-19AE-410E-A658-FAB2E272EA86}" type="presOf" srcId="{FAC9519B-1A53-4ECD-819D-19A206C0BFE9}" destId="{51BBC7F2-7790-4BBE-9F1D-CAC7EC77C38B}" srcOrd="0" destOrd="1" presId="urn:microsoft.com/office/officeart/2005/8/layout/vList6"/>
    <dgm:cxn modelId="{C0C80375-9F12-42BB-A092-86CB7CF4CDC6}" type="presOf" srcId="{70FD5E83-35A3-4C96-AD8C-2DC7A5F24F02}" destId="{634C92EE-1361-46A3-AA1E-E1E8D983111A}" srcOrd="0" destOrd="0" presId="urn:microsoft.com/office/officeart/2005/8/layout/vList6"/>
    <dgm:cxn modelId="{A227173F-64D3-42D2-91A1-6ED885A3AD04}" type="presOf" srcId="{0A25B597-DB87-4C35-AC91-2F5A3AAFB845}" destId="{E863473C-C14F-4DCF-8A13-1D99762B1AB3}" srcOrd="0" destOrd="0" presId="urn:microsoft.com/office/officeart/2005/8/layout/vList6"/>
    <dgm:cxn modelId="{D68CBAFF-F252-45A3-A6B0-FF84516628A9}" srcId="{D95BFFF1-9F6C-4E70-84FD-9C4178825CE2}" destId="{F24B6ABE-D81F-4288-9B26-5017E47AD4D6}" srcOrd="0" destOrd="0" parTransId="{9631E023-032C-4246-8FDC-4036B0A418AE}" sibTransId="{9B138586-9F76-474E-933B-11027C7A7CE8}"/>
    <dgm:cxn modelId="{ED13E94E-7594-4233-BE91-0FA4155E7BB6}" srcId="{70FD5E83-35A3-4C96-AD8C-2DC7A5F24F02}" destId="{FAC9519B-1A53-4ECD-819D-19A206C0BFE9}" srcOrd="1" destOrd="0" parTransId="{2C1BB485-08E5-4ECC-AA35-5D4BC1DEC988}" sibTransId="{FAFA3749-1092-4EC0-8BEC-37E680F5EF20}"/>
    <dgm:cxn modelId="{2D114FDC-6559-4723-A1A6-1B2C925D97CD}" srcId="{70FD5E83-35A3-4C96-AD8C-2DC7A5F24F02}" destId="{C6723559-118D-445C-AE50-8F5025CDC253}" srcOrd="0" destOrd="0" parTransId="{C1F9D97B-AD81-4D55-9733-A75014320911}" sibTransId="{BD65FA06-4EB8-4D02-B2E3-27EBE0485EF4}"/>
    <dgm:cxn modelId="{76F36EFA-CC5E-4634-9153-CE20D74F2AC1}" srcId="{318BE709-D1C2-40F2-8374-8FBD59826EDA}" destId="{0A25B597-DB87-4C35-AC91-2F5A3AAFB845}" srcOrd="2" destOrd="0" parTransId="{0C3B0A49-E30A-4D38-9289-19894C0F94C1}" sibTransId="{95F81A70-4A4B-4A2A-96AD-006B1ABA9620}"/>
    <dgm:cxn modelId="{0B693D10-B4B5-42EB-B56F-6783F7813B1B}" type="presOf" srcId="{D45529F7-65E0-4E3B-99A7-E36F1CB0BB14}" destId="{EFA5CE32-1C4B-433B-BD50-C43F9AA51A36}" srcOrd="0" destOrd="0" presId="urn:microsoft.com/office/officeart/2005/8/layout/vList6"/>
    <dgm:cxn modelId="{0B228CB2-60E3-47B0-9877-0B80F33B7D67}" type="presOf" srcId="{C6723559-118D-445C-AE50-8F5025CDC253}" destId="{51BBC7F2-7790-4BBE-9F1D-CAC7EC77C38B}" srcOrd="0" destOrd="0" presId="urn:microsoft.com/office/officeart/2005/8/layout/vList6"/>
    <dgm:cxn modelId="{B6D3F5B0-53F1-40ED-A7D1-88E14316C50A}" srcId="{318BE709-D1C2-40F2-8374-8FBD59826EDA}" destId="{70FD5E83-35A3-4C96-AD8C-2DC7A5F24F02}" srcOrd="0" destOrd="0" parTransId="{E1467354-540C-4067-BB51-112BFCB78D75}" sibTransId="{A66CC954-E911-431B-BC36-8815DE5C8099}"/>
    <dgm:cxn modelId="{2662965D-B135-4D32-BBB3-C37779CCEA3A}" type="presOf" srcId="{2D7F2CDD-B996-4479-AB69-7124B2651AEE}" destId="{BD19ED98-294D-4C32-AD2C-EFBED195B5C8}" srcOrd="0" destOrd="2" presId="urn:microsoft.com/office/officeart/2005/8/layout/vList6"/>
    <dgm:cxn modelId="{83E05820-8017-4819-9B0A-EF73FF2AE464}" srcId="{0A25B597-DB87-4C35-AC91-2F5A3AAFB845}" destId="{D45529F7-65E0-4E3B-99A7-E36F1CB0BB14}" srcOrd="0" destOrd="0" parTransId="{2D80BA4D-4367-43A7-B3E9-6F7D866D85A3}" sibTransId="{389DD92D-AD6A-43D3-82EF-7D4A88506859}"/>
    <dgm:cxn modelId="{A37C4293-6189-449E-84D5-99A66FFA4344}" type="presOf" srcId="{318BE709-D1C2-40F2-8374-8FBD59826EDA}" destId="{9BCFDDB2-15C2-4C95-8C35-BC61FE959B56}" srcOrd="0" destOrd="0" presId="urn:microsoft.com/office/officeart/2005/8/layout/vList6"/>
    <dgm:cxn modelId="{D5EB6A6C-60A6-41B9-93D3-C3BE27AE7FAE}" type="presOf" srcId="{6242C815-8F0B-4781-BA1B-0D67EB1B375D}" destId="{BD19ED98-294D-4C32-AD2C-EFBED195B5C8}" srcOrd="0" destOrd="3" presId="urn:microsoft.com/office/officeart/2005/8/layout/vList6"/>
    <dgm:cxn modelId="{D4148CFC-281B-426C-A318-D013AD75619D}" srcId="{D95BFFF1-9F6C-4E70-84FD-9C4178825CE2}" destId="{6242C815-8F0B-4781-BA1B-0D67EB1B375D}" srcOrd="3" destOrd="0" parTransId="{0B90890D-B1AF-400D-A24E-071049CB247B}" sibTransId="{7BD60A8B-D1E3-4AB8-9D0D-61E0FCC9A7C0}"/>
    <dgm:cxn modelId="{83B64E21-48C5-487F-A8EA-10276D0AE4C1}" type="presOf" srcId="{35543EC6-B8CF-4FF6-9647-8E9E8DCF0AE9}" destId="{BD19ED98-294D-4C32-AD2C-EFBED195B5C8}" srcOrd="0" destOrd="4" presId="urn:microsoft.com/office/officeart/2005/8/layout/vList6"/>
    <dgm:cxn modelId="{CDEFC33B-32C5-4138-97F7-49D8211AE96F}" srcId="{318BE709-D1C2-40F2-8374-8FBD59826EDA}" destId="{D95BFFF1-9F6C-4E70-84FD-9C4178825CE2}" srcOrd="1" destOrd="0" parTransId="{13B95FE4-BC47-49DC-A14F-6A5ECD4AB4F7}" sibTransId="{B1DF5221-C484-499D-83C7-03254276FD12}"/>
    <dgm:cxn modelId="{FE3C5E68-E146-4B8F-B762-9248881FFE65}" type="presOf" srcId="{D95BFFF1-9F6C-4E70-84FD-9C4178825CE2}" destId="{7FEA3CF8-6419-43CD-877B-490BEA6980D3}" srcOrd="0" destOrd="0" presId="urn:microsoft.com/office/officeart/2005/8/layout/vList6"/>
    <dgm:cxn modelId="{FCE0AE33-BD85-450E-90BE-4E2237D5029F}" type="presParOf" srcId="{9BCFDDB2-15C2-4C95-8C35-BC61FE959B56}" destId="{97E3FFD0-1F87-4FE7-A7E0-81DD103C30E6}" srcOrd="0" destOrd="0" presId="urn:microsoft.com/office/officeart/2005/8/layout/vList6"/>
    <dgm:cxn modelId="{7A8B09BB-43FB-40C7-80B1-E805BC51FBD2}" type="presParOf" srcId="{97E3FFD0-1F87-4FE7-A7E0-81DD103C30E6}" destId="{634C92EE-1361-46A3-AA1E-E1E8D983111A}" srcOrd="0" destOrd="0" presId="urn:microsoft.com/office/officeart/2005/8/layout/vList6"/>
    <dgm:cxn modelId="{DE56F170-D187-4928-9EA4-6D1667007EFC}" type="presParOf" srcId="{97E3FFD0-1F87-4FE7-A7E0-81DD103C30E6}" destId="{51BBC7F2-7790-4BBE-9F1D-CAC7EC77C38B}" srcOrd="1" destOrd="0" presId="urn:microsoft.com/office/officeart/2005/8/layout/vList6"/>
    <dgm:cxn modelId="{4C763A2E-AD24-45C2-A1E8-DE60556913DB}" type="presParOf" srcId="{9BCFDDB2-15C2-4C95-8C35-BC61FE959B56}" destId="{5407386A-F25B-4C6B-9D2C-A87FF9DF9EA1}" srcOrd="1" destOrd="0" presId="urn:microsoft.com/office/officeart/2005/8/layout/vList6"/>
    <dgm:cxn modelId="{BE811B25-235D-4500-95DA-319D3FC1D5F4}" type="presParOf" srcId="{9BCFDDB2-15C2-4C95-8C35-BC61FE959B56}" destId="{D4956BE8-D117-4E26-9254-AF07826BB023}" srcOrd="2" destOrd="0" presId="urn:microsoft.com/office/officeart/2005/8/layout/vList6"/>
    <dgm:cxn modelId="{8483CA27-2604-4989-9676-4BDB1A86ECC3}" type="presParOf" srcId="{D4956BE8-D117-4E26-9254-AF07826BB023}" destId="{7FEA3CF8-6419-43CD-877B-490BEA6980D3}" srcOrd="0" destOrd="0" presId="urn:microsoft.com/office/officeart/2005/8/layout/vList6"/>
    <dgm:cxn modelId="{81A8E5EB-69B6-42C5-B9AE-2CCAC6AE3A1F}" type="presParOf" srcId="{D4956BE8-D117-4E26-9254-AF07826BB023}" destId="{BD19ED98-294D-4C32-AD2C-EFBED195B5C8}" srcOrd="1" destOrd="0" presId="urn:microsoft.com/office/officeart/2005/8/layout/vList6"/>
    <dgm:cxn modelId="{A816EB17-D6EB-4428-8C0B-0DCDEF48BA13}" type="presParOf" srcId="{9BCFDDB2-15C2-4C95-8C35-BC61FE959B56}" destId="{4482088F-950F-44B7-AF0A-B356CA8FDC1D}" srcOrd="3" destOrd="0" presId="urn:microsoft.com/office/officeart/2005/8/layout/vList6"/>
    <dgm:cxn modelId="{C2459B42-510F-49F1-A687-8EF8462471C0}" type="presParOf" srcId="{9BCFDDB2-15C2-4C95-8C35-BC61FE959B56}" destId="{5AE11FF2-39C7-40C5-B894-7C051805C737}" srcOrd="4" destOrd="0" presId="urn:microsoft.com/office/officeart/2005/8/layout/vList6"/>
    <dgm:cxn modelId="{8117862D-8D89-4094-8033-94C788BEF160}" type="presParOf" srcId="{5AE11FF2-39C7-40C5-B894-7C051805C737}" destId="{E863473C-C14F-4DCF-8A13-1D99762B1AB3}" srcOrd="0" destOrd="0" presId="urn:microsoft.com/office/officeart/2005/8/layout/vList6"/>
    <dgm:cxn modelId="{B30C994C-8552-469A-A8D7-F14204D695FA}" type="presParOf" srcId="{5AE11FF2-39C7-40C5-B894-7C051805C737}" destId="{EFA5CE32-1C4B-433B-BD50-C43F9AA51A3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C460875-A92C-4DFE-BFBA-2362E057F996}" type="doc">
      <dgm:prSet loTypeId="urn:microsoft.com/office/officeart/2005/8/layout/hList6" loCatId="list" qsTypeId="urn:microsoft.com/office/officeart/2005/8/quickstyle/simple5" qsCatId="simple" csTypeId="urn:microsoft.com/office/officeart/2005/8/colors/accent2_2" csCatId="accent2" phldr="1"/>
      <dgm:spPr/>
    </dgm:pt>
    <dgm:pt modelId="{94ABF925-42C4-4E51-BD76-1BDB05B13670}">
      <dgm:prSet phldrT="[Testo]"/>
      <dgm:spPr/>
      <dgm:t>
        <a:bodyPr/>
        <a:lstStyle/>
        <a:p>
          <a:r>
            <a:rPr lang="it-IT" dirty="0" smtClean="0">
              <a:latin typeface="Calibri" pitchFamily="34" charset="0"/>
            </a:rPr>
            <a:t>L’opera-segno “anticipatrice”  </a:t>
          </a:r>
          <a:endParaRPr lang="it-IT" dirty="0">
            <a:latin typeface="Calibri" pitchFamily="34" charset="0"/>
          </a:endParaRPr>
        </a:p>
      </dgm:t>
    </dgm:pt>
    <dgm:pt modelId="{460C51F6-222E-4A24-A970-46C058EB8A56}" type="parTrans" cxnId="{B0FF06CF-4394-4F9E-BDC1-A37796A8FE63}">
      <dgm:prSet/>
      <dgm:spPr/>
      <dgm:t>
        <a:bodyPr/>
        <a:lstStyle/>
        <a:p>
          <a:endParaRPr lang="it-IT"/>
        </a:p>
      </dgm:t>
    </dgm:pt>
    <dgm:pt modelId="{981EDDAF-3BBD-4A94-8C07-8A2CD6233494}" type="sibTrans" cxnId="{B0FF06CF-4394-4F9E-BDC1-A37796A8FE63}">
      <dgm:prSet/>
      <dgm:spPr/>
      <dgm:t>
        <a:bodyPr/>
        <a:lstStyle/>
        <a:p>
          <a:endParaRPr lang="it-IT"/>
        </a:p>
      </dgm:t>
    </dgm:pt>
    <dgm:pt modelId="{9A19E18D-CE10-4A88-AFC7-D4421DA29FDE}">
      <dgm:prSet phldrT="[Testo]"/>
      <dgm:spPr/>
      <dgm:t>
        <a:bodyPr/>
        <a:lstStyle/>
        <a:p>
          <a:r>
            <a:rPr lang="it-IT" dirty="0" smtClean="0">
              <a:latin typeface="Calibri" pitchFamily="34" charset="0"/>
            </a:rPr>
            <a:t>Promozione di servizi univoci in risposta a bisogni emergenti </a:t>
          </a:r>
          <a:endParaRPr lang="it-IT" dirty="0">
            <a:latin typeface="Calibri" pitchFamily="34" charset="0"/>
          </a:endParaRPr>
        </a:p>
      </dgm:t>
    </dgm:pt>
    <dgm:pt modelId="{E7E31E22-39FC-4933-A4AC-FD7EB1816552}" type="parTrans" cxnId="{F89EE786-08FC-4E5F-A56E-FC7007033967}">
      <dgm:prSet/>
      <dgm:spPr/>
      <dgm:t>
        <a:bodyPr/>
        <a:lstStyle/>
        <a:p>
          <a:endParaRPr lang="it-IT"/>
        </a:p>
      </dgm:t>
    </dgm:pt>
    <dgm:pt modelId="{7300D899-43A2-480C-B8EA-922E4EB9C11A}" type="sibTrans" cxnId="{F89EE786-08FC-4E5F-A56E-FC7007033967}">
      <dgm:prSet/>
      <dgm:spPr/>
      <dgm:t>
        <a:bodyPr/>
        <a:lstStyle/>
        <a:p>
          <a:endParaRPr lang="it-IT"/>
        </a:p>
      </dgm:t>
    </dgm:pt>
    <dgm:pt modelId="{6F5160BB-BACC-4959-9683-9C67FBFCFC33}" type="pres">
      <dgm:prSet presAssocID="{5C460875-A92C-4DFE-BFBA-2362E057F996}" presName="Name0" presStyleCnt="0">
        <dgm:presLayoutVars>
          <dgm:dir/>
          <dgm:resizeHandles val="exact"/>
        </dgm:presLayoutVars>
      </dgm:prSet>
      <dgm:spPr/>
    </dgm:pt>
    <dgm:pt modelId="{2845C99F-CA45-4467-A505-438363244E20}" type="pres">
      <dgm:prSet presAssocID="{94ABF925-42C4-4E51-BD76-1BDB05B13670}" presName="node" presStyleLbl="node1" presStyleIdx="0" presStyleCnt="2" custLinFactNeighborX="-1386" custLinFactNeighborY="-2369">
        <dgm:presLayoutVars>
          <dgm:bulletEnabled val="1"/>
        </dgm:presLayoutVars>
      </dgm:prSet>
      <dgm:spPr/>
      <dgm:t>
        <a:bodyPr/>
        <a:lstStyle/>
        <a:p>
          <a:endParaRPr lang="it-IT"/>
        </a:p>
      </dgm:t>
    </dgm:pt>
    <dgm:pt modelId="{6A6A9B6D-DDC0-41E7-8B7A-9FB0F4286FC0}" type="pres">
      <dgm:prSet presAssocID="{981EDDAF-3BBD-4A94-8C07-8A2CD6233494}" presName="sibTrans" presStyleCnt="0"/>
      <dgm:spPr/>
    </dgm:pt>
    <dgm:pt modelId="{113C30F9-E850-446D-8337-7E7B58A89A50}" type="pres">
      <dgm:prSet presAssocID="{9A19E18D-CE10-4A88-AFC7-D4421DA29FDE}" presName="node" presStyleLbl="node1" presStyleIdx="1" presStyleCnt="2">
        <dgm:presLayoutVars>
          <dgm:bulletEnabled val="1"/>
        </dgm:presLayoutVars>
      </dgm:prSet>
      <dgm:spPr/>
      <dgm:t>
        <a:bodyPr/>
        <a:lstStyle/>
        <a:p>
          <a:endParaRPr lang="it-IT"/>
        </a:p>
      </dgm:t>
    </dgm:pt>
  </dgm:ptLst>
  <dgm:cxnLst>
    <dgm:cxn modelId="{B0FF06CF-4394-4F9E-BDC1-A37796A8FE63}" srcId="{5C460875-A92C-4DFE-BFBA-2362E057F996}" destId="{94ABF925-42C4-4E51-BD76-1BDB05B13670}" srcOrd="0" destOrd="0" parTransId="{460C51F6-222E-4A24-A970-46C058EB8A56}" sibTransId="{981EDDAF-3BBD-4A94-8C07-8A2CD6233494}"/>
    <dgm:cxn modelId="{5FD907DD-8161-4742-BDDE-1DF7736913B3}" type="presOf" srcId="{9A19E18D-CE10-4A88-AFC7-D4421DA29FDE}" destId="{113C30F9-E850-446D-8337-7E7B58A89A50}" srcOrd="0" destOrd="0" presId="urn:microsoft.com/office/officeart/2005/8/layout/hList6"/>
    <dgm:cxn modelId="{5FDBEC1E-59D2-4253-BE4F-CDC20FE7C025}" type="presOf" srcId="{94ABF925-42C4-4E51-BD76-1BDB05B13670}" destId="{2845C99F-CA45-4467-A505-438363244E20}" srcOrd="0" destOrd="0" presId="urn:microsoft.com/office/officeart/2005/8/layout/hList6"/>
    <dgm:cxn modelId="{439D34D3-9D06-4679-BA52-660F7987E0A6}" type="presOf" srcId="{5C460875-A92C-4DFE-BFBA-2362E057F996}" destId="{6F5160BB-BACC-4959-9683-9C67FBFCFC33}" srcOrd="0" destOrd="0" presId="urn:microsoft.com/office/officeart/2005/8/layout/hList6"/>
    <dgm:cxn modelId="{F89EE786-08FC-4E5F-A56E-FC7007033967}" srcId="{5C460875-A92C-4DFE-BFBA-2362E057F996}" destId="{9A19E18D-CE10-4A88-AFC7-D4421DA29FDE}" srcOrd="1" destOrd="0" parTransId="{E7E31E22-39FC-4933-A4AC-FD7EB1816552}" sibTransId="{7300D899-43A2-480C-B8EA-922E4EB9C11A}"/>
    <dgm:cxn modelId="{983663B0-4252-47DD-B5E0-A880003C10AA}" type="presParOf" srcId="{6F5160BB-BACC-4959-9683-9C67FBFCFC33}" destId="{2845C99F-CA45-4467-A505-438363244E20}" srcOrd="0" destOrd="0" presId="urn:microsoft.com/office/officeart/2005/8/layout/hList6"/>
    <dgm:cxn modelId="{A21424BA-518F-4D38-9897-0BD0A0FE3849}" type="presParOf" srcId="{6F5160BB-BACC-4959-9683-9C67FBFCFC33}" destId="{6A6A9B6D-DDC0-41E7-8B7A-9FB0F4286FC0}" srcOrd="1" destOrd="0" presId="urn:microsoft.com/office/officeart/2005/8/layout/hList6"/>
    <dgm:cxn modelId="{30519B82-5E11-4684-BB35-9E4887A88A04}" type="presParOf" srcId="{6F5160BB-BACC-4959-9683-9C67FBFCFC33}" destId="{113C30F9-E850-446D-8337-7E7B58A89A50}"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913A6DB-6768-4F03-80EF-F4E363676F5B}" type="doc">
      <dgm:prSet loTypeId="urn:microsoft.com/office/officeart/2005/8/layout/hList6" loCatId="list" qsTypeId="urn:microsoft.com/office/officeart/2005/8/quickstyle/3d2" qsCatId="3D" csTypeId="urn:microsoft.com/office/officeart/2005/8/colors/colorful1#10" csCatId="colorful" phldr="1"/>
      <dgm:spPr/>
      <dgm:t>
        <a:bodyPr/>
        <a:lstStyle/>
        <a:p>
          <a:endParaRPr lang="it-IT"/>
        </a:p>
      </dgm:t>
    </dgm:pt>
    <dgm:pt modelId="{39D262D4-4D6F-4F3C-916A-FB69B253DE2C}">
      <dgm:prSet phldrT="[Testo]" custT="1"/>
      <dgm:spPr/>
      <dgm:t>
        <a:bodyPr/>
        <a:lstStyle/>
        <a:p>
          <a:r>
            <a:rPr lang="it-IT" sz="1600" b="1" dirty="0" smtClean="0">
              <a:latin typeface="Calibri" pitchFamily="34" charset="0"/>
            </a:rPr>
            <a:t>Approccio sussidiario</a:t>
          </a:r>
          <a:endParaRPr lang="it-IT" sz="1600" b="1" dirty="0">
            <a:latin typeface="Calibri" pitchFamily="34" charset="0"/>
          </a:endParaRPr>
        </a:p>
      </dgm:t>
    </dgm:pt>
    <dgm:pt modelId="{07709715-DF52-4A03-81B8-5277691982DB}" type="parTrans" cxnId="{F9383D19-D10B-40CD-B371-B41121DE9707}">
      <dgm:prSet/>
      <dgm:spPr/>
      <dgm:t>
        <a:bodyPr/>
        <a:lstStyle/>
        <a:p>
          <a:endParaRPr lang="it-IT"/>
        </a:p>
      </dgm:t>
    </dgm:pt>
    <dgm:pt modelId="{DD514E13-6FE1-4692-BE0B-C856DF6E882E}" type="sibTrans" cxnId="{F9383D19-D10B-40CD-B371-B41121DE9707}">
      <dgm:prSet/>
      <dgm:spPr/>
      <dgm:t>
        <a:bodyPr/>
        <a:lstStyle/>
        <a:p>
          <a:endParaRPr lang="it-IT"/>
        </a:p>
      </dgm:t>
    </dgm:pt>
    <dgm:pt modelId="{A5919093-AC78-4961-8655-F1B28505DBD7}">
      <dgm:prSet phldrT="[Testo]" custT="1"/>
      <dgm:spPr/>
      <dgm:t>
        <a:bodyPr/>
        <a:lstStyle/>
        <a:p>
          <a:r>
            <a:rPr lang="it-IT" sz="1600" dirty="0" smtClean="0">
              <a:latin typeface="Calibri" pitchFamily="34" charset="0"/>
            </a:rPr>
            <a:t>organizzare, non sostituire le comunità territoriali</a:t>
          </a:r>
          <a:endParaRPr lang="it-IT" sz="1600" dirty="0">
            <a:latin typeface="Calibri" pitchFamily="34" charset="0"/>
          </a:endParaRPr>
        </a:p>
      </dgm:t>
    </dgm:pt>
    <dgm:pt modelId="{B0E1FB6A-E148-4B1E-9BD4-3631D35EECEB}" type="parTrans" cxnId="{6C6F8573-6902-44CE-AD19-D7B7FFDA1F50}">
      <dgm:prSet/>
      <dgm:spPr/>
      <dgm:t>
        <a:bodyPr/>
        <a:lstStyle/>
        <a:p>
          <a:endParaRPr lang="it-IT"/>
        </a:p>
      </dgm:t>
    </dgm:pt>
    <dgm:pt modelId="{9687785C-CBDB-413D-A96C-4A8E8FFDBD7C}" type="sibTrans" cxnId="{6C6F8573-6902-44CE-AD19-D7B7FFDA1F50}">
      <dgm:prSet/>
      <dgm:spPr/>
      <dgm:t>
        <a:bodyPr/>
        <a:lstStyle/>
        <a:p>
          <a:endParaRPr lang="it-IT"/>
        </a:p>
      </dgm:t>
    </dgm:pt>
    <dgm:pt modelId="{E398DCE3-DF8F-461C-AB37-BDB8F185ABAE}">
      <dgm:prSet phldrT="[Testo]" custT="1"/>
      <dgm:spPr/>
      <dgm:t>
        <a:bodyPr/>
        <a:lstStyle/>
        <a:p>
          <a:r>
            <a:rPr lang="it-IT" sz="1600" dirty="0" smtClean="0">
              <a:latin typeface="Calibri" pitchFamily="34" charset="0"/>
            </a:rPr>
            <a:t>sostenibilità</a:t>
          </a:r>
          <a:endParaRPr lang="it-IT" sz="1600" dirty="0">
            <a:latin typeface="Calibri" pitchFamily="34" charset="0"/>
          </a:endParaRPr>
        </a:p>
      </dgm:t>
    </dgm:pt>
    <dgm:pt modelId="{8C94B669-A0E6-4498-8854-1230037259F6}" type="parTrans" cxnId="{27673CEA-E5AB-4F7E-8ED5-C13DB082F007}">
      <dgm:prSet/>
      <dgm:spPr/>
      <dgm:t>
        <a:bodyPr/>
        <a:lstStyle/>
        <a:p>
          <a:endParaRPr lang="it-IT"/>
        </a:p>
      </dgm:t>
    </dgm:pt>
    <dgm:pt modelId="{DB34E81C-5EA5-4439-8DA6-CC48DAFD30D6}" type="sibTrans" cxnId="{27673CEA-E5AB-4F7E-8ED5-C13DB082F007}">
      <dgm:prSet/>
      <dgm:spPr/>
      <dgm:t>
        <a:bodyPr/>
        <a:lstStyle/>
        <a:p>
          <a:endParaRPr lang="it-IT"/>
        </a:p>
      </dgm:t>
    </dgm:pt>
    <dgm:pt modelId="{8CB458E4-C6D4-4C89-919A-3BEA7875C44E}">
      <dgm:prSet phldrT="[Testo]" custT="1"/>
      <dgm:spPr/>
      <dgm:t>
        <a:bodyPr/>
        <a:lstStyle/>
        <a:p>
          <a:r>
            <a:rPr lang="it-IT" sz="1600" b="1" dirty="0" smtClean="0">
              <a:latin typeface="Calibri" pitchFamily="34" charset="0"/>
            </a:rPr>
            <a:t>Approccio integrato</a:t>
          </a:r>
          <a:endParaRPr lang="it-IT" sz="1600" b="1" dirty="0">
            <a:latin typeface="Calibri" pitchFamily="34" charset="0"/>
          </a:endParaRPr>
        </a:p>
      </dgm:t>
    </dgm:pt>
    <dgm:pt modelId="{17292297-FCA4-4CA3-8517-36200F4E5082}" type="parTrans" cxnId="{7A77C51D-58B8-425A-BA19-38C9A89837AC}">
      <dgm:prSet/>
      <dgm:spPr/>
      <dgm:t>
        <a:bodyPr/>
        <a:lstStyle/>
        <a:p>
          <a:endParaRPr lang="it-IT"/>
        </a:p>
      </dgm:t>
    </dgm:pt>
    <dgm:pt modelId="{080DB47E-D8C8-4211-9758-C3FC47D30433}" type="sibTrans" cxnId="{7A77C51D-58B8-425A-BA19-38C9A89837AC}">
      <dgm:prSet/>
      <dgm:spPr/>
      <dgm:t>
        <a:bodyPr/>
        <a:lstStyle/>
        <a:p>
          <a:endParaRPr lang="it-IT"/>
        </a:p>
      </dgm:t>
    </dgm:pt>
    <dgm:pt modelId="{D18E6161-D1D6-439B-859A-AF98F13BE0C5}">
      <dgm:prSet phldrT="[Testo]" custT="1"/>
      <dgm:spPr/>
      <dgm:t>
        <a:bodyPr/>
        <a:lstStyle/>
        <a:p>
          <a:r>
            <a:rPr lang="it-IT" sz="1600" dirty="0" smtClean="0">
              <a:latin typeface="Calibri" pitchFamily="34" charset="0"/>
            </a:rPr>
            <a:t>Censimento delle opere socio-assistenziali</a:t>
          </a:r>
          <a:endParaRPr lang="it-IT" sz="1600" dirty="0">
            <a:latin typeface="Calibri" pitchFamily="34" charset="0"/>
          </a:endParaRPr>
        </a:p>
      </dgm:t>
    </dgm:pt>
    <dgm:pt modelId="{C86F6CC9-6D27-4579-B921-1385C1AB3CAA}" type="parTrans" cxnId="{5286EEFE-DEDF-41BA-8385-F8640CCE1049}">
      <dgm:prSet/>
      <dgm:spPr/>
      <dgm:t>
        <a:bodyPr/>
        <a:lstStyle/>
        <a:p>
          <a:endParaRPr lang="it-IT"/>
        </a:p>
      </dgm:t>
    </dgm:pt>
    <dgm:pt modelId="{073ADEDA-61E3-435C-A829-43A4C58EF9BF}" type="sibTrans" cxnId="{5286EEFE-DEDF-41BA-8385-F8640CCE1049}">
      <dgm:prSet/>
      <dgm:spPr/>
      <dgm:t>
        <a:bodyPr/>
        <a:lstStyle/>
        <a:p>
          <a:endParaRPr lang="it-IT"/>
        </a:p>
      </dgm:t>
    </dgm:pt>
    <dgm:pt modelId="{815542B1-B245-441F-AE6F-578FA69D9BFF}">
      <dgm:prSet phldrT="[Testo]" custT="1"/>
      <dgm:spPr/>
      <dgm:t>
        <a:bodyPr/>
        <a:lstStyle/>
        <a:p>
          <a:pPr algn="ctr"/>
          <a:r>
            <a:rPr lang="it-IT" sz="1600" b="1" dirty="0" smtClean="0">
              <a:latin typeface="Calibri" pitchFamily="34" charset="0"/>
            </a:rPr>
            <a:t>Approccio territoriale</a:t>
          </a:r>
        </a:p>
        <a:p>
          <a:pPr algn="ctr"/>
          <a:endParaRPr lang="it-IT" sz="1600" b="1" dirty="0" smtClean="0">
            <a:latin typeface="Calibri" pitchFamily="34" charset="0"/>
          </a:endParaRPr>
        </a:p>
        <a:p>
          <a:pPr algn="ctr"/>
          <a:endParaRPr lang="it-IT" sz="1600" b="1" dirty="0" smtClean="0">
            <a:latin typeface="Calibri" pitchFamily="34" charset="0"/>
          </a:endParaRPr>
        </a:p>
        <a:p>
          <a:pPr algn="ctr"/>
          <a:endParaRPr lang="it-IT" sz="1600" b="1" dirty="0" smtClean="0">
            <a:latin typeface="Calibri" pitchFamily="34" charset="0"/>
          </a:endParaRPr>
        </a:p>
        <a:p>
          <a:pPr algn="l"/>
          <a:r>
            <a:rPr lang="it-IT" sz="1600" b="0" dirty="0" smtClean="0">
              <a:latin typeface="Calibri" pitchFamily="34" charset="0"/>
            </a:rPr>
            <a:t>decentrare</a:t>
          </a:r>
        </a:p>
        <a:p>
          <a:pPr algn="l"/>
          <a:r>
            <a:rPr lang="it-IT" sz="1600" b="0" dirty="0" smtClean="0">
              <a:latin typeface="Calibri" pitchFamily="34" charset="0"/>
            </a:rPr>
            <a:t>coordinare</a:t>
          </a:r>
        </a:p>
        <a:p>
          <a:pPr algn="l"/>
          <a:r>
            <a:rPr lang="it-IT" sz="1600" b="0" dirty="0" smtClean="0">
              <a:latin typeface="Calibri" pitchFamily="34" charset="0"/>
            </a:rPr>
            <a:t>collegare</a:t>
          </a:r>
        </a:p>
        <a:p>
          <a:pPr algn="l"/>
          <a:endParaRPr lang="it-IT" sz="1600" b="0" dirty="0" smtClean="0">
            <a:latin typeface="Calibri" pitchFamily="34" charset="0"/>
          </a:endParaRPr>
        </a:p>
        <a:p>
          <a:pPr algn="ctr"/>
          <a:endParaRPr lang="it-IT" sz="1600" b="0" dirty="0">
            <a:latin typeface="Calibri" pitchFamily="34" charset="0"/>
          </a:endParaRPr>
        </a:p>
      </dgm:t>
    </dgm:pt>
    <dgm:pt modelId="{8BD5A868-33D5-4206-A328-56E965FCF2FF}" type="parTrans" cxnId="{C2B5B76B-29F8-46CC-8F34-C5708652BB1C}">
      <dgm:prSet/>
      <dgm:spPr/>
      <dgm:t>
        <a:bodyPr/>
        <a:lstStyle/>
        <a:p>
          <a:endParaRPr lang="it-IT"/>
        </a:p>
      </dgm:t>
    </dgm:pt>
    <dgm:pt modelId="{6839D0D7-67A0-466F-A3FD-0CE9C2D8DD43}" type="sibTrans" cxnId="{C2B5B76B-29F8-46CC-8F34-C5708652BB1C}">
      <dgm:prSet/>
      <dgm:spPr/>
      <dgm:t>
        <a:bodyPr/>
        <a:lstStyle/>
        <a:p>
          <a:endParaRPr lang="it-IT"/>
        </a:p>
      </dgm:t>
    </dgm:pt>
    <dgm:pt modelId="{E75A219D-D308-4F58-95E0-142AF80FB8A6}">
      <dgm:prSet phldrT="[Testo]" custT="1"/>
      <dgm:spPr/>
      <dgm:t>
        <a:bodyPr/>
        <a:lstStyle/>
        <a:p>
          <a:r>
            <a:rPr lang="it-IT" sz="1600" dirty="0" smtClean="0">
              <a:latin typeface="Calibri" pitchFamily="34" charset="0"/>
            </a:rPr>
            <a:t>Rapporto povertà – risorse</a:t>
          </a:r>
          <a:endParaRPr lang="it-IT" sz="1600" dirty="0">
            <a:latin typeface="Calibri" pitchFamily="34" charset="0"/>
          </a:endParaRPr>
        </a:p>
      </dgm:t>
    </dgm:pt>
    <dgm:pt modelId="{1C62B8D6-803D-43CE-98C1-294D6CF5F635}" type="parTrans" cxnId="{AE63EEA4-2F8F-40F8-BA04-8A0440A6728B}">
      <dgm:prSet/>
      <dgm:spPr/>
      <dgm:t>
        <a:bodyPr/>
        <a:lstStyle/>
        <a:p>
          <a:endParaRPr lang="it-IT"/>
        </a:p>
      </dgm:t>
    </dgm:pt>
    <dgm:pt modelId="{2B720E43-B9C2-4287-887E-28B860701ECD}" type="sibTrans" cxnId="{AE63EEA4-2F8F-40F8-BA04-8A0440A6728B}">
      <dgm:prSet/>
      <dgm:spPr/>
      <dgm:t>
        <a:bodyPr/>
        <a:lstStyle/>
        <a:p>
          <a:endParaRPr lang="it-IT"/>
        </a:p>
      </dgm:t>
    </dgm:pt>
    <dgm:pt modelId="{FE3C9A2D-85F5-4B20-9E70-8B34B221620D}">
      <dgm:prSet phldrT="[Testo]" custT="1"/>
      <dgm:spPr/>
      <dgm:t>
        <a:bodyPr/>
        <a:lstStyle/>
        <a:p>
          <a:r>
            <a:rPr lang="it-IT" sz="1600" dirty="0" smtClean="0">
              <a:latin typeface="Calibri" pitchFamily="34" charset="0"/>
            </a:rPr>
            <a:t>Consulta/coordinamenti tematici/partecipazione</a:t>
          </a:r>
          <a:endParaRPr lang="it-IT" sz="1600" dirty="0">
            <a:latin typeface="Calibri" pitchFamily="34" charset="0"/>
          </a:endParaRPr>
        </a:p>
      </dgm:t>
    </dgm:pt>
    <dgm:pt modelId="{78958979-B9D7-46DC-9740-06B1F6C51D34}" type="parTrans" cxnId="{741E00F5-0D12-4360-BB5D-E3BA960626E1}">
      <dgm:prSet/>
      <dgm:spPr/>
      <dgm:t>
        <a:bodyPr/>
        <a:lstStyle/>
        <a:p>
          <a:endParaRPr lang="it-IT"/>
        </a:p>
      </dgm:t>
    </dgm:pt>
    <dgm:pt modelId="{050A6E23-B513-4F1F-B44B-3261BC93AE1B}" type="sibTrans" cxnId="{741E00F5-0D12-4360-BB5D-E3BA960626E1}">
      <dgm:prSet/>
      <dgm:spPr/>
      <dgm:t>
        <a:bodyPr/>
        <a:lstStyle/>
        <a:p>
          <a:endParaRPr lang="it-IT"/>
        </a:p>
      </dgm:t>
    </dgm:pt>
    <dgm:pt modelId="{F1E5FF5D-8119-43AE-89C5-57C9264C2413}">
      <dgm:prSet custT="1"/>
      <dgm:spPr/>
      <dgm:t>
        <a:bodyPr/>
        <a:lstStyle/>
        <a:p>
          <a:r>
            <a:rPr lang="it-IT" sz="1600" b="1" dirty="0" smtClean="0">
              <a:latin typeface="Calibri" pitchFamily="34" charset="0"/>
            </a:rPr>
            <a:t>Approccio promozionale e preventivo</a:t>
          </a:r>
        </a:p>
        <a:p>
          <a:r>
            <a:rPr lang="it-IT" sz="1600" b="0" dirty="0" smtClean="0">
              <a:latin typeface="Calibri" pitchFamily="34" charset="0"/>
            </a:rPr>
            <a:t>per persone e comunità  (promuovere il benessere dei singoli attraverso il benessere comunitario: coesione sociale)</a:t>
          </a:r>
        </a:p>
        <a:p>
          <a:endParaRPr lang="it-IT" sz="1600" b="0" dirty="0">
            <a:latin typeface="Calibri" pitchFamily="34" charset="0"/>
          </a:endParaRPr>
        </a:p>
      </dgm:t>
    </dgm:pt>
    <dgm:pt modelId="{47867FBB-2971-4C99-9E52-14492F29A2E6}" type="parTrans" cxnId="{79A16D7D-44F9-4F77-834A-F90EB8DC2007}">
      <dgm:prSet/>
      <dgm:spPr/>
      <dgm:t>
        <a:bodyPr/>
        <a:lstStyle/>
        <a:p>
          <a:endParaRPr lang="it-IT"/>
        </a:p>
      </dgm:t>
    </dgm:pt>
    <dgm:pt modelId="{F4A7D154-7485-4E0D-A070-28515F0111DF}" type="sibTrans" cxnId="{79A16D7D-44F9-4F77-834A-F90EB8DC2007}">
      <dgm:prSet/>
      <dgm:spPr/>
      <dgm:t>
        <a:bodyPr/>
        <a:lstStyle/>
        <a:p>
          <a:endParaRPr lang="it-IT"/>
        </a:p>
      </dgm:t>
    </dgm:pt>
    <dgm:pt modelId="{3B8CAAEA-6FC8-4FCB-8E7B-F4F7F7585352}">
      <dgm:prSet phldrT="[Testo]" custT="1"/>
      <dgm:spPr/>
      <dgm:t>
        <a:bodyPr/>
        <a:lstStyle/>
        <a:p>
          <a:r>
            <a:rPr lang="it-IT" sz="1600" dirty="0" smtClean="0">
              <a:latin typeface="Calibri" pitchFamily="34" charset="0"/>
            </a:rPr>
            <a:t>Collaborazione alla realizzazione di misure/politiche/interventi locali</a:t>
          </a:r>
          <a:endParaRPr lang="it-IT" sz="1600" dirty="0">
            <a:latin typeface="Calibri" pitchFamily="34" charset="0"/>
          </a:endParaRPr>
        </a:p>
      </dgm:t>
    </dgm:pt>
    <dgm:pt modelId="{505A65BA-28DE-4C6A-9C52-82BB768BF32D}" type="parTrans" cxnId="{36DA96AF-12D9-41DD-B109-1FC391AC4EB8}">
      <dgm:prSet/>
      <dgm:spPr/>
      <dgm:t>
        <a:bodyPr/>
        <a:lstStyle/>
        <a:p>
          <a:endParaRPr lang="it-IT"/>
        </a:p>
      </dgm:t>
    </dgm:pt>
    <dgm:pt modelId="{C05BDDC2-8C93-4A03-9361-E299CE584942}" type="sibTrans" cxnId="{36DA96AF-12D9-41DD-B109-1FC391AC4EB8}">
      <dgm:prSet/>
      <dgm:spPr/>
      <dgm:t>
        <a:bodyPr/>
        <a:lstStyle/>
        <a:p>
          <a:endParaRPr lang="it-IT"/>
        </a:p>
      </dgm:t>
    </dgm:pt>
    <dgm:pt modelId="{A0E45065-E833-4422-A0A6-AC6A3DCE54CE}">
      <dgm:prSet phldrT="[Testo]" custT="1"/>
      <dgm:spPr/>
      <dgm:t>
        <a:bodyPr/>
        <a:lstStyle/>
        <a:p>
          <a:endParaRPr lang="it-IT" sz="1600" dirty="0">
            <a:latin typeface="Calibri" pitchFamily="34" charset="0"/>
          </a:endParaRPr>
        </a:p>
      </dgm:t>
    </dgm:pt>
    <dgm:pt modelId="{5CC9FE80-ABA4-4B7F-A6D6-71494FEC2AA9}" type="parTrans" cxnId="{37FF1435-482C-41C0-B1A0-FFD6735CEFC4}">
      <dgm:prSet/>
      <dgm:spPr/>
    </dgm:pt>
    <dgm:pt modelId="{55DADDAF-A3C2-479B-ABFE-C60FD7BDFB6C}" type="sibTrans" cxnId="{37FF1435-482C-41C0-B1A0-FFD6735CEFC4}">
      <dgm:prSet/>
      <dgm:spPr/>
    </dgm:pt>
    <dgm:pt modelId="{C55D354E-86B2-4858-87B9-EBF38C219228}" type="pres">
      <dgm:prSet presAssocID="{1913A6DB-6768-4F03-80EF-F4E363676F5B}" presName="Name0" presStyleCnt="0">
        <dgm:presLayoutVars>
          <dgm:dir/>
          <dgm:resizeHandles val="exact"/>
        </dgm:presLayoutVars>
      </dgm:prSet>
      <dgm:spPr/>
      <dgm:t>
        <a:bodyPr/>
        <a:lstStyle/>
        <a:p>
          <a:endParaRPr lang="it-IT"/>
        </a:p>
      </dgm:t>
    </dgm:pt>
    <dgm:pt modelId="{CEC76FD7-C9C1-4B07-A050-24D4A6C722B5}" type="pres">
      <dgm:prSet presAssocID="{39D262D4-4D6F-4F3C-916A-FB69B253DE2C}" presName="node" presStyleLbl="node1" presStyleIdx="0" presStyleCnt="4">
        <dgm:presLayoutVars>
          <dgm:bulletEnabled val="1"/>
        </dgm:presLayoutVars>
      </dgm:prSet>
      <dgm:spPr/>
      <dgm:t>
        <a:bodyPr/>
        <a:lstStyle/>
        <a:p>
          <a:endParaRPr lang="it-IT"/>
        </a:p>
      </dgm:t>
    </dgm:pt>
    <dgm:pt modelId="{CB2EF279-57E2-4D47-8AFF-110B0FC6DEA8}" type="pres">
      <dgm:prSet presAssocID="{DD514E13-6FE1-4692-BE0B-C856DF6E882E}" presName="sibTrans" presStyleCnt="0"/>
      <dgm:spPr/>
      <dgm:t>
        <a:bodyPr/>
        <a:lstStyle/>
        <a:p>
          <a:endParaRPr lang="it-IT"/>
        </a:p>
      </dgm:t>
    </dgm:pt>
    <dgm:pt modelId="{9CB442A7-A5B5-444A-87F0-A25F78A276E9}" type="pres">
      <dgm:prSet presAssocID="{8CB458E4-C6D4-4C89-919A-3BEA7875C44E}" presName="node" presStyleLbl="node1" presStyleIdx="1" presStyleCnt="4">
        <dgm:presLayoutVars>
          <dgm:bulletEnabled val="1"/>
        </dgm:presLayoutVars>
      </dgm:prSet>
      <dgm:spPr/>
      <dgm:t>
        <a:bodyPr/>
        <a:lstStyle/>
        <a:p>
          <a:endParaRPr lang="it-IT"/>
        </a:p>
      </dgm:t>
    </dgm:pt>
    <dgm:pt modelId="{54812DE7-C06F-468B-9206-CEB9FAC0DFA8}" type="pres">
      <dgm:prSet presAssocID="{080DB47E-D8C8-4211-9758-C3FC47D30433}" presName="sibTrans" presStyleCnt="0"/>
      <dgm:spPr/>
      <dgm:t>
        <a:bodyPr/>
        <a:lstStyle/>
        <a:p>
          <a:endParaRPr lang="it-IT"/>
        </a:p>
      </dgm:t>
    </dgm:pt>
    <dgm:pt modelId="{E798B130-65BE-47F3-AB56-DA5AA96D3667}" type="pres">
      <dgm:prSet presAssocID="{815542B1-B245-441F-AE6F-578FA69D9BFF}" presName="node" presStyleLbl="node1" presStyleIdx="2" presStyleCnt="4">
        <dgm:presLayoutVars>
          <dgm:bulletEnabled val="1"/>
        </dgm:presLayoutVars>
      </dgm:prSet>
      <dgm:spPr/>
      <dgm:t>
        <a:bodyPr/>
        <a:lstStyle/>
        <a:p>
          <a:endParaRPr lang="it-IT"/>
        </a:p>
      </dgm:t>
    </dgm:pt>
    <dgm:pt modelId="{7077A33E-55EC-45D9-98D3-E7DD93FC486B}" type="pres">
      <dgm:prSet presAssocID="{6839D0D7-67A0-466F-A3FD-0CE9C2D8DD43}" presName="sibTrans" presStyleCnt="0"/>
      <dgm:spPr/>
      <dgm:t>
        <a:bodyPr/>
        <a:lstStyle/>
        <a:p>
          <a:endParaRPr lang="it-IT"/>
        </a:p>
      </dgm:t>
    </dgm:pt>
    <dgm:pt modelId="{1656DE58-30FC-44F1-B669-63C1CD8839C6}" type="pres">
      <dgm:prSet presAssocID="{F1E5FF5D-8119-43AE-89C5-57C9264C2413}" presName="node" presStyleLbl="node1" presStyleIdx="3" presStyleCnt="4">
        <dgm:presLayoutVars>
          <dgm:bulletEnabled val="1"/>
        </dgm:presLayoutVars>
      </dgm:prSet>
      <dgm:spPr/>
      <dgm:t>
        <a:bodyPr/>
        <a:lstStyle/>
        <a:p>
          <a:endParaRPr lang="it-IT"/>
        </a:p>
      </dgm:t>
    </dgm:pt>
  </dgm:ptLst>
  <dgm:cxnLst>
    <dgm:cxn modelId="{15587F83-6AC0-4342-B9A2-598384EC1D61}" type="presOf" srcId="{3B8CAAEA-6FC8-4FCB-8E7B-F4F7F7585352}" destId="{9CB442A7-A5B5-444A-87F0-A25F78A276E9}" srcOrd="0" destOrd="4" presId="urn:microsoft.com/office/officeart/2005/8/layout/hList6"/>
    <dgm:cxn modelId="{550148F1-AD16-4295-BAEB-739548AAFF27}" type="presOf" srcId="{815542B1-B245-441F-AE6F-578FA69D9BFF}" destId="{E798B130-65BE-47F3-AB56-DA5AA96D3667}" srcOrd="0" destOrd="0" presId="urn:microsoft.com/office/officeart/2005/8/layout/hList6"/>
    <dgm:cxn modelId="{844434CE-E5B6-4902-8CF2-A27EA16BD654}" type="presOf" srcId="{E398DCE3-DF8F-461C-AB37-BDB8F185ABAE}" destId="{CEC76FD7-C9C1-4B07-A050-24D4A6C722B5}" srcOrd="0" destOrd="2" presId="urn:microsoft.com/office/officeart/2005/8/layout/hList6"/>
    <dgm:cxn modelId="{5286EEFE-DEDF-41BA-8385-F8640CCE1049}" srcId="{8CB458E4-C6D4-4C89-919A-3BEA7875C44E}" destId="{D18E6161-D1D6-439B-859A-AF98F13BE0C5}" srcOrd="0" destOrd="0" parTransId="{C86F6CC9-6D27-4579-B921-1385C1AB3CAA}" sibTransId="{073ADEDA-61E3-435C-A829-43A4C58EF9BF}"/>
    <dgm:cxn modelId="{6042B8C4-74DE-4546-B02E-9C9C1353B817}" type="presOf" srcId="{F1E5FF5D-8119-43AE-89C5-57C9264C2413}" destId="{1656DE58-30FC-44F1-B669-63C1CD8839C6}" srcOrd="0" destOrd="0" presId="urn:microsoft.com/office/officeart/2005/8/layout/hList6"/>
    <dgm:cxn modelId="{6C6F8573-6902-44CE-AD19-D7B7FFDA1F50}" srcId="{39D262D4-4D6F-4F3C-916A-FB69B253DE2C}" destId="{A5919093-AC78-4961-8655-F1B28505DBD7}" srcOrd="0" destOrd="0" parTransId="{B0E1FB6A-E148-4B1E-9BD4-3631D35EECEB}" sibTransId="{9687785C-CBDB-413D-A96C-4A8E8FFDBD7C}"/>
    <dgm:cxn modelId="{95366B5C-D227-4F12-8C3B-B37A833F7FBE}" type="presOf" srcId="{39D262D4-4D6F-4F3C-916A-FB69B253DE2C}" destId="{CEC76FD7-C9C1-4B07-A050-24D4A6C722B5}" srcOrd="0" destOrd="0" presId="urn:microsoft.com/office/officeart/2005/8/layout/hList6"/>
    <dgm:cxn modelId="{F9383D19-D10B-40CD-B371-B41121DE9707}" srcId="{1913A6DB-6768-4F03-80EF-F4E363676F5B}" destId="{39D262D4-4D6F-4F3C-916A-FB69B253DE2C}" srcOrd="0" destOrd="0" parTransId="{07709715-DF52-4A03-81B8-5277691982DB}" sibTransId="{DD514E13-6FE1-4692-BE0B-C856DF6E882E}"/>
    <dgm:cxn modelId="{87DFCF5D-C3D7-4F1F-A7BF-D95D204B50EC}" type="presOf" srcId="{1913A6DB-6768-4F03-80EF-F4E363676F5B}" destId="{C55D354E-86B2-4858-87B9-EBF38C219228}" srcOrd="0" destOrd="0" presId="urn:microsoft.com/office/officeart/2005/8/layout/hList6"/>
    <dgm:cxn modelId="{C2B5B76B-29F8-46CC-8F34-C5708652BB1C}" srcId="{1913A6DB-6768-4F03-80EF-F4E363676F5B}" destId="{815542B1-B245-441F-AE6F-578FA69D9BFF}" srcOrd="2" destOrd="0" parTransId="{8BD5A868-33D5-4206-A328-56E965FCF2FF}" sibTransId="{6839D0D7-67A0-466F-A3FD-0CE9C2D8DD43}"/>
    <dgm:cxn modelId="{741E00F5-0D12-4360-BB5D-E3BA960626E1}" srcId="{8CB458E4-C6D4-4C89-919A-3BEA7875C44E}" destId="{FE3C9A2D-85F5-4B20-9E70-8B34B221620D}" srcOrd="2" destOrd="0" parTransId="{78958979-B9D7-46DC-9740-06B1F6C51D34}" sibTransId="{050A6E23-B513-4F1F-B44B-3261BC93AE1B}"/>
    <dgm:cxn modelId="{AE63EEA4-2F8F-40F8-BA04-8A0440A6728B}" srcId="{8CB458E4-C6D4-4C89-919A-3BEA7875C44E}" destId="{E75A219D-D308-4F58-95E0-142AF80FB8A6}" srcOrd="1" destOrd="0" parTransId="{1C62B8D6-803D-43CE-98C1-294D6CF5F635}" sibTransId="{2B720E43-B9C2-4287-887E-28B860701ECD}"/>
    <dgm:cxn modelId="{B784FB23-D4AF-4F23-B015-05872701C96F}" type="presOf" srcId="{A5919093-AC78-4961-8655-F1B28505DBD7}" destId="{CEC76FD7-C9C1-4B07-A050-24D4A6C722B5}" srcOrd="0" destOrd="1" presId="urn:microsoft.com/office/officeart/2005/8/layout/hList6"/>
    <dgm:cxn modelId="{7D7D0943-5647-400F-842C-C4EB57BCDCF9}" type="presOf" srcId="{FE3C9A2D-85F5-4B20-9E70-8B34B221620D}" destId="{9CB442A7-A5B5-444A-87F0-A25F78A276E9}" srcOrd="0" destOrd="3" presId="urn:microsoft.com/office/officeart/2005/8/layout/hList6"/>
    <dgm:cxn modelId="{A0AB2059-21C2-4FAD-999B-03340A4DDABD}" type="presOf" srcId="{A0E45065-E833-4422-A0A6-AC6A3DCE54CE}" destId="{CEC76FD7-C9C1-4B07-A050-24D4A6C722B5}" srcOrd="0" destOrd="3" presId="urn:microsoft.com/office/officeart/2005/8/layout/hList6"/>
    <dgm:cxn modelId="{79A16D7D-44F9-4F77-834A-F90EB8DC2007}" srcId="{1913A6DB-6768-4F03-80EF-F4E363676F5B}" destId="{F1E5FF5D-8119-43AE-89C5-57C9264C2413}" srcOrd="3" destOrd="0" parTransId="{47867FBB-2971-4C99-9E52-14492F29A2E6}" sibTransId="{F4A7D154-7485-4E0D-A070-28515F0111DF}"/>
    <dgm:cxn modelId="{DD96E476-4F3A-4026-A063-98AA0C15EA0E}" type="presOf" srcId="{D18E6161-D1D6-439B-859A-AF98F13BE0C5}" destId="{9CB442A7-A5B5-444A-87F0-A25F78A276E9}" srcOrd="0" destOrd="1" presId="urn:microsoft.com/office/officeart/2005/8/layout/hList6"/>
    <dgm:cxn modelId="{37FF1435-482C-41C0-B1A0-FFD6735CEFC4}" srcId="{39D262D4-4D6F-4F3C-916A-FB69B253DE2C}" destId="{A0E45065-E833-4422-A0A6-AC6A3DCE54CE}" srcOrd="2" destOrd="0" parTransId="{5CC9FE80-ABA4-4B7F-A6D6-71494FEC2AA9}" sibTransId="{55DADDAF-A3C2-479B-ABFE-C60FD7BDFB6C}"/>
    <dgm:cxn modelId="{7A77C51D-58B8-425A-BA19-38C9A89837AC}" srcId="{1913A6DB-6768-4F03-80EF-F4E363676F5B}" destId="{8CB458E4-C6D4-4C89-919A-3BEA7875C44E}" srcOrd="1" destOrd="0" parTransId="{17292297-FCA4-4CA3-8517-36200F4E5082}" sibTransId="{080DB47E-D8C8-4211-9758-C3FC47D30433}"/>
    <dgm:cxn modelId="{36DA96AF-12D9-41DD-B109-1FC391AC4EB8}" srcId="{8CB458E4-C6D4-4C89-919A-3BEA7875C44E}" destId="{3B8CAAEA-6FC8-4FCB-8E7B-F4F7F7585352}" srcOrd="3" destOrd="0" parTransId="{505A65BA-28DE-4C6A-9C52-82BB768BF32D}" sibTransId="{C05BDDC2-8C93-4A03-9361-E299CE584942}"/>
    <dgm:cxn modelId="{ADFBFCB9-EF99-4863-B9F3-5ADA5E14274D}" type="presOf" srcId="{8CB458E4-C6D4-4C89-919A-3BEA7875C44E}" destId="{9CB442A7-A5B5-444A-87F0-A25F78A276E9}" srcOrd="0" destOrd="0" presId="urn:microsoft.com/office/officeart/2005/8/layout/hList6"/>
    <dgm:cxn modelId="{27673CEA-E5AB-4F7E-8ED5-C13DB082F007}" srcId="{39D262D4-4D6F-4F3C-916A-FB69B253DE2C}" destId="{E398DCE3-DF8F-461C-AB37-BDB8F185ABAE}" srcOrd="1" destOrd="0" parTransId="{8C94B669-A0E6-4498-8854-1230037259F6}" sibTransId="{DB34E81C-5EA5-4439-8DA6-CC48DAFD30D6}"/>
    <dgm:cxn modelId="{5E04B346-F226-443D-AC87-2EE9D4EFE5C3}" type="presOf" srcId="{E75A219D-D308-4F58-95E0-142AF80FB8A6}" destId="{9CB442A7-A5B5-444A-87F0-A25F78A276E9}" srcOrd="0" destOrd="2" presId="urn:microsoft.com/office/officeart/2005/8/layout/hList6"/>
    <dgm:cxn modelId="{722E01BF-B071-4194-A602-44A6F813B1F7}" type="presParOf" srcId="{C55D354E-86B2-4858-87B9-EBF38C219228}" destId="{CEC76FD7-C9C1-4B07-A050-24D4A6C722B5}" srcOrd="0" destOrd="0" presId="urn:microsoft.com/office/officeart/2005/8/layout/hList6"/>
    <dgm:cxn modelId="{31AD70FA-4E8F-4F7F-B99E-44EC6551E386}" type="presParOf" srcId="{C55D354E-86B2-4858-87B9-EBF38C219228}" destId="{CB2EF279-57E2-4D47-8AFF-110B0FC6DEA8}" srcOrd="1" destOrd="0" presId="urn:microsoft.com/office/officeart/2005/8/layout/hList6"/>
    <dgm:cxn modelId="{C85371DA-7848-4B2D-9F1C-06FF033A46AA}" type="presParOf" srcId="{C55D354E-86B2-4858-87B9-EBF38C219228}" destId="{9CB442A7-A5B5-444A-87F0-A25F78A276E9}" srcOrd="2" destOrd="0" presId="urn:microsoft.com/office/officeart/2005/8/layout/hList6"/>
    <dgm:cxn modelId="{A6EDC451-CA98-4D08-8BF7-70E9BCFC9D96}" type="presParOf" srcId="{C55D354E-86B2-4858-87B9-EBF38C219228}" destId="{54812DE7-C06F-468B-9206-CEB9FAC0DFA8}" srcOrd="3" destOrd="0" presId="urn:microsoft.com/office/officeart/2005/8/layout/hList6"/>
    <dgm:cxn modelId="{86150352-E09F-4711-853B-C17C445F095D}" type="presParOf" srcId="{C55D354E-86B2-4858-87B9-EBF38C219228}" destId="{E798B130-65BE-47F3-AB56-DA5AA96D3667}" srcOrd="4" destOrd="0" presId="urn:microsoft.com/office/officeart/2005/8/layout/hList6"/>
    <dgm:cxn modelId="{DB6F4EB3-E8CB-45B4-9916-F95BEE528175}" type="presParOf" srcId="{C55D354E-86B2-4858-87B9-EBF38C219228}" destId="{7077A33E-55EC-45D9-98D3-E7DD93FC486B}" srcOrd="5" destOrd="0" presId="urn:microsoft.com/office/officeart/2005/8/layout/hList6"/>
    <dgm:cxn modelId="{3307FD3B-FD06-4360-A1F7-0277B877EAEA}" type="presParOf" srcId="{C55D354E-86B2-4858-87B9-EBF38C219228}" destId="{1656DE58-30FC-44F1-B669-63C1CD8839C6}"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0255643-4FDE-4D86-8E3A-AF4D96F5A6CC}" type="doc">
      <dgm:prSet loTypeId="urn:microsoft.com/office/officeart/2005/8/layout/pyramid1" loCatId="pyramid" qsTypeId="urn:microsoft.com/office/officeart/2005/8/quickstyle/3d2" qsCatId="3D" csTypeId="urn:microsoft.com/office/officeart/2005/8/colors/colorful5" csCatId="colorful" phldr="1"/>
      <dgm:spPr/>
    </dgm:pt>
    <dgm:pt modelId="{A93DCE3D-48E9-4D5E-B59D-ECF2C7B6F7EB}">
      <dgm:prSet phldrT="[Testo]"/>
      <dgm:spPr/>
      <dgm:t>
        <a:bodyPr/>
        <a:lstStyle/>
        <a:p>
          <a:r>
            <a:rPr lang="it-IT" dirty="0" smtClean="0"/>
            <a:t>Sostegno materiale</a:t>
          </a:r>
          <a:endParaRPr lang="it-IT" dirty="0"/>
        </a:p>
      </dgm:t>
    </dgm:pt>
    <dgm:pt modelId="{E92E2E2A-FD6A-4717-B0BA-397453B0EC8E}" type="parTrans" cxnId="{5E7425DB-8122-4F41-A80E-7DC5089FC721}">
      <dgm:prSet/>
      <dgm:spPr/>
      <dgm:t>
        <a:bodyPr/>
        <a:lstStyle/>
        <a:p>
          <a:endParaRPr lang="it-IT"/>
        </a:p>
      </dgm:t>
    </dgm:pt>
    <dgm:pt modelId="{A5091D41-D2BC-4540-A8C3-CF570E36A49B}" type="sibTrans" cxnId="{5E7425DB-8122-4F41-A80E-7DC5089FC721}">
      <dgm:prSet/>
      <dgm:spPr/>
      <dgm:t>
        <a:bodyPr/>
        <a:lstStyle/>
        <a:p>
          <a:endParaRPr lang="it-IT"/>
        </a:p>
      </dgm:t>
    </dgm:pt>
    <dgm:pt modelId="{679B2007-5A72-481F-ACB0-06203AF50FCE}">
      <dgm:prSet phldrT="[Testo]"/>
      <dgm:spPr/>
      <dgm:t>
        <a:bodyPr/>
        <a:lstStyle/>
        <a:p>
          <a:r>
            <a:rPr lang="it-IT" dirty="0" smtClean="0"/>
            <a:t>Azioni di sistema e piani di intervento</a:t>
          </a:r>
          <a:endParaRPr lang="it-IT" dirty="0"/>
        </a:p>
      </dgm:t>
    </dgm:pt>
    <dgm:pt modelId="{9B4B4248-30BA-43FD-963E-CC6D1F8D2DB2}" type="parTrans" cxnId="{DF39CC20-38C0-401C-8D30-1CB2BBB43834}">
      <dgm:prSet/>
      <dgm:spPr/>
      <dgm:t>
        <a:bodyPr/>
        <a:lstStyle/>
        <a:p>
          <a:endParaRPr lang="it-IT"/>
        </a:p>
      </dgm:t>
    </dgm:pt>
    <dgm:pt modelId="{D8A3D0A5-2D19-4613-BD3F-C3F3EE8210B8}" type="sibTrans" cxnId="{DF39CC20-38C0-401C-8D30-1CB2BBB43834}">
      <dgm:prSet/>
      <dgm:spPr/>
      <dgm:t>
        <a:bodyPr/>
        <a:lstStyle/>
        <a:p>
          <a:endParaRPr lang="it-IT"/>
        </a:p>
      </dgm:t>
    </dgm:pt>
    <dgm:pt modelId="{224CC161-286F-45AE-90C2-868DDA52D85F}">
      <dgm:prSet phldrT="[Testo]"/>
      <dgm:spPr/>
      <dgm:t>
        <a:bodyPr/>
        <a:lstStyle/>
        <a:p>
          <a:r>
            <a:rPr lang="it-IT" dirty="0" smtClean="0"/>
            <a:t>Politiche </a:t>
          </a:r>
        </a:p>
        <a:p>
          <a:r>
            <a:rPr lang="it-IT" dirty="0" smtClean="0"/>
            <a:t>sociali </a:t>
          </a:r>
          <a:endParaRPr lang="it-IT" dirty="0"/>
        </a:p>
      </dgm:t>
    </dgm:pt>
    <dgm:pt modelId="{3369259D-94DB-4AB8-8F6C-79FB1C65C8A0}" type="parTrans" cxnId="{CB58360E-F3CB-4D22-8BE9-67672E68A60B}">
      <dgm:prSet/>
      <dgm:spPr/>
      <dgm:t>
        <a:bodyPr/>
        <a:lstStyle/>
        <a:p>
          <a:endParaRPr lang="it-IT"/>
        </a:p>
      </dgm:t>
    </dgm:pt>
    <dgm:pt modelId="{8DE90F17-96F1-478F-8F92-71F83FE056A0}" type="sibTrans" cxnId="{CB58360E-F3CB-4D22-8BE9-67672E68A60B}">
      <dgm:prSet/>
      <dgm:spPr/>
      <dgm:t>
        <a:bodyPr/>
        <a:lstStyle/>
        <a:p>
          <a:endParaRPr lang="it-IT"/>
        </a:p>
      </dgm:t>
    </dgm:pt>
    <dgm:pt modelId="{CC293B69-9BF8-4D10-BFDF-F0F707295ED4}" type="pres">
      <dgm:prSet presAssocID="{90255643-4FDE-4D86-8E3A-AF4D96F5A6CC}" presName="Name0" presStyleCnt="0">
        <dgm:presLayoutVars>
          <dgm:dir/>
          <dgm:animLvl val="lvl"/>
          <dgm:resizeHandles val="exact"/>
        </dgm:presLayoutVars>
      </dgm:prSet>
      <dgm:spPr/>
    </dgm:pt>
    <dgm:pt modelId="{814684A2-82B4-40D8-8E66-AB11344F8E2B}" type="pres">
      <dgm:prSet presAssocID="{A93DCE3D-48E9-4D5E-B59D-ECF2C7B6F7EB}" presName="Name8" presStyleCnt="0"/>
      <dgm:spPr/>
    </dgm:pt>
    <dgm:pt modelId="{0ECDEBF1-55EA-42CC-B39F-DBD2BA9EE7CC}" type="pres">
      <dgm:prSet presAssocID="{A93DCE3D-48E9-4D5E-B59D-ECF2C7B6F7EB}" presName="level" presStyleLbl="node1" presStyleIdx="0" presStyleCnt="3">
        <dgm:presLayoutVars>
          <dgm:chMax val="1"/>
          <dgm:bulletEnabled val="1"/>
        </dgm:presLayoutVars>
      </dgm:prSet>
      <dgm:spPr/>
      <dgm:t>
        <a:bodyPr/>
        <a:lstStyle/>
        <a:p>
          <a:endParaRPr lang="it-IT"/>
        </a:p>
      </dgm:t>
    </dgm:pt>
    <dgm:pt modelId="{69BD7D76-91A7-4B25-A258-03089AF58DF8}" type="pres">
      <dgm:prSet presAssocID="{A93DCE3D-48E9-4D5E-B59D-ECF2C7B6F7EB}" presName="levelTx" presStyleLbl="revTx" presStyleIdx="0" presStyleCnt="0">
        <dgm:presLayoutVars>
          <dgm:chMax val="1"/>
          <dgm:bulletEnabled val="1"/>
        </dgm:presLayoutVars>
      </dgm:prSet>
      <dgm:spPr/>
      <dgm:t>
        <a:bodyPr/>
        <a:lstStyle/>
        <a:p>
          <a:endParaRPr lang="it-IT"/>
        </a:p>
      </dgm:t>
    </dgm:pt>
    <dgm:pt modelId="{3241F1F0-17DB-47FE-A6CE-8A5309C3B751}" type="pres">
      <dgm:prSet presAssocID="{679B2007-5A72-481F-ACB0-06203AF50FCE}" presName="Name8" presStyleCnt="0"/>
      <dgm:spPr/>
    </dgm:pt>
    <dgm:pt modelId="{83FF95FE-16A6-4647-BCB8-D7E68F625462}" type="pres">
      <dgm:prSet presAssocID="{679B2007-5A72-481F-ACB0-06203AF50FCE}" presName="level" presStyleLbl="node1" presStyleIdx="1" presStyleCnt="3">
        <dgm:presLayoutVars>
          <dgm:chMax val="1"/>
          <dgm:bulletEnabled val="1"/>
        </dgm:presLayoutVars>
      </dgm:prSet>
      <dgm:spPr/>
      <dgm:t>
        <a:bodyPr/>
        <a:lstStyle/>
        <a:p>
          <a:endParaRPr lang="it-IT"/>
        </a:p>
      </dgm:t>
    </dgm:pt>
    <dgm:pt modelId="{9F6FC112-82D6-4B75-BDF7-DB821B82033A}" type="pres">
      <dgm:prSet presAssocID="{679B2007-5A72-481F-ACB0-06203AF50FCE}" presName="levelTx" presStyleLbl="revTx" presStyleIdx="0" presStyleCnt="0">
        <dgm:presLayoutVars>
          <dgm:chMax val="1"/>
          <dgm:bulletEnabled val="1"/>
        </dgm:presLayoutVars>
      </dgm:prSet>
      <dgm:spPr/>
      <dgm:t>
        <a:bodyPr/>
        <a:lstStyle/>
        <a:p>
          <a:endParaRPr lang="it-IT"/>
        </a:p>
      </dgm:t>
    </dgm:pt>
    <dgm:pt modelId="{DE09D634-43BE-4495-A730-B3E74CB7206A}" type="pres">
      <dgm:prSet presAssocID="{224CC161-286F-45AE-90C2-868DDA52D85F}" presName="Name8" presStyleCnt="0"/>
      <dgm:spPr/>
    </dgm:pt>
    <dgm:pt modelId="{6F71515A-500D-485E-BFF3-AB1B0B69D197}" type="pres">
      <dgm:prSet presAssocID="{224CC161-286F-45AE-90C2-868DDA52D85F}" presName="level" presStyleLbl="node1" presStyleIdx="2" presStyleCnt="3" custLinFactNeighborX="-749" custLinFactNeighborY="-3275">
        <dgm:presLayoutVars>
          <dgm:chMax val="1"/>
          <dgm:bulletEnabled val="1"/>
        </dgm:presLayoutVars>
      </dgm:prSet>
      <dgm:spPr/>
      <dgm:t>
        <a:bodyPr/>
        <a:lstStyle/>
        <a:p>
          <a:endParaRPr lang="it-IT"/>
        </a:p>
      </dgm:t>
    </dgm:pt>
    <dgm:pt modelId="{445A292A-183E-4D61-8C81-3FC898219F1F}" type="pres">
      <dgm:prSet presAssocID="{224CC161-286F-45AE-90C2-868DDA52D85F}" presName="levelTx" presStyleLbl="revTx" presStyleIdx="0" presStyleCnt="0">
        <dgm:presLayoutVars>
          <dgm:chMax val="1"/>
          <dgm:bulletEnabled val="1"/>
        </dgm:presLayoutVars>
      </dgm:prSet>
      <dgm:spPr/>
      <dgm:t>
        <a:bodyPr/>
        <a:lstStyle/>
        <a:p>
          <a:endParaRPr lang="it-IT"/>
        </a:p>
      </dgm:t>
    </dgm:pt>
  </dgm:ptLst>
  <dgm:cxnLst>
    <dgm:cxn modelId="{A4059883-AFD7-48A0-8290-F8E050E49E53}" type="presOf" srcId="{A93DCE3D-48E9-4D5E-B59D-ECF2C7B6F7EB}" destId="{69BD7D76-91A7-4B25-A258-03089AF58DF8}" srcOrd="1" destOrd="0" presId="urn:microsoft.com/office/officeart/2005/8/layout/pyramid1"/>
    <dgm:cxn modelId="{5E7425DB-8122-4F41-A80E-7DC5089FC721}" srcId="{90255643-4FDE-4D86-8E3A-AF4D96F5A6CC}" destId="{A93DCE3D-48E9-4D5E-B59D-ECF2C7B6F7EB}" srcOrd="0" destOrd="0" parTransId="{E92E2E2A-FD6A-4717-B0BA-397453B0EC8E}" sibTransId="{A5091D41-D2BC-4540-A8C3-CF570E36A49B}"/>
    <dgm:cxn modelId="{DF39CC20-38C0-401C-8D30-1CB2BBB43834}" srcId="{90255643-4FDE-4D86-8E3A-AF4D96F5A6CC}" destId="{679B2007-5A72-481F-ACB0-06203AF50FCE}" srcOrd="1" destOrd="0" parTransId="{9B4B4248-30BA-43FD-963E-CC6D1F8D2DB2}" sibTransId="{D8A3D0A5-2D19-4613-BD3F-C3F3EE8210B8}"/>
    <dgm:cxn modelId="{2221BB43-1408-4EE8-A4A9-A92C290CE2D7}" type="presOf" srcId="{679B2007-5A72-481F-ACB0-06203AF50FCE}" destId="{83FF95FE-16A6-4647-BCB8-D7E68F625462}" srcOrd="0" destOrd="0" presId="urn:microsoft.com/office/officeart/2005/8/layout/pyramid1"/>
    <dgm:cxn modelId="{8DCC9145-491E-4028-8F00-9AE707C38A72}" type="presOf" srcId="{90255643-4FDE-4D86-8E3A-AF4D96F5A6CC}" destId="{CC293B69-9BF8-4D10-BFDF-F0F707295ED4}" srcOrd="0" destOrd="0" presId="urn:microsoft.com/office/officeart/2005/8/layout/pyramid1"/>
    <dgm:cxn modelId="{77300E2D-4F4E-4196-8219-6BBE000BB322}" type="presOf" srcId="{A93DCE3D-48E9-4D5E-B59D-ECF2C7B6F7EB}" destId="{0ECDEBF1-55EA-42CC-B39F-DBD2BA9EE7CC}" srcOrd="0" destOrd="0" presId="urn:microsoft.com/office/officeart/2005/8/layout/pyramid1"/>
    <dgm:cxn modelId="{26B84E23-AA77-48A0-A795-8D5B4C470DE3}" type="presOf" srcId="{679B2007-5A72-481F-ACB0-06203AF50FCE}" destId="{9F6FC112-82D6-4B75-BDF7-DB821B82033A}" srcOrd="1" destOrd="0" presId="urn:microsoft.com/office/officeart/2005/8/layout/pyramid1"/>
    <dgm:cxn modelId="{CB58360E-F3CB-4D22-8BE9-67672E68A60B}" srcId="{90255643-4FDE-4D86-8E3A-AF4D96F5A6CC}" destId="{224CC161-286F-45AE-90C2-868DDA52D85F}" srcOrd="2" destOrd="0" parTransId="{3369259D-94DB-4AB8-8F6C-79FB1C65C8A0}" sibTransId="{8DE90F17-96F1-478F-8F92-71F83FE056A0}"/>
    <dgm:cxn modelId="{C0E933D7-6934-448A-AE41-DFD4B8B53215}" type="presOf" srcId="{224CC161-286F-45AE-90C2-868DDA52D85F}" destId="{6F71515A-500D-485E-BFF3-AB1B0B69D197}" srcOrd="0" destOrd="0" presId="urn:microsoft.com/office/officeart/2005/8/layout/pyramid1"/>
    <dgm:cxn modelId="{F5F06FDD-F8F1-4485-97D4-9D1E3250B734}" type="presOf" srcId="{224CC161-286F-45AE-90C2-868DDA52D85F}" destId="{445A292A-183E-4D61-8C81-3FC898219F1F}" srcOrd="1" destOrd="0" presId="urn:microsoft.com/office/officeart/2005/8/layout/pyramid1"/>
    <dgm:cxn modelId="{9DDD947F-52B2-4857-B876-B4E9D5429813}" type="presParOf" srcId="{CC293B69-9BF8-4D10-BFDF-F0F707295ED4}" destId="{814684A2-82B4-40D8-8E66-AB11344F8E2B}" srcOrd="0" destOrd="0" presId="urn:microsoft.com/office/officeart/2005/8/layout/pyramid1"/>
    <dgm:cxn modelId="{81D592F3-5934-43B6-82AB-0194F326D78F}" type="presParOf" srcId="{814684A2-82B4-40D8-8E66-AB11344F8E2B}" destId="{0ECDEBF1-55EA-42CC-B39F-DBD2BA9EE7CC}" srcOrd="0" destOrd="0" presId="urn:microsoft.com/office/officeart/2005/8/layout/pyramid1"/>
    <dgm:cxn modelId="{860D038C-7FEB-4E0E-AA7D-ED340F7A2A6E}" type="presParOf" srcId="{814684A2-82B4-40D8-8E66-AB11344F8E2B}" destId="{69BD7D76-91A7-4B25-A258-03089AF58DF8}" srcOrd="1" destOrd="0" presId="urn:microsoft.com/office/officeart/2005/8/layout/pyramid1"/>
    <dgm:cxn modelId="{2E048D70-2152-4AE6-80AB-60BA85B5A901}" type="presParOf" srcId="{CC293B69-9BF8-4D10-BFDF-F0F707295ED4}" destId="{3241F1F0-17DB-47FE-A6CE-8A5309C3B751}" srcOrd="1" destOrd="0" presId="urn:microsoft.com/office/officeart/2005/8/layout/pyramid1"/>
    <dgm:cxn modelId="{F00E11A5-31DE-4F3A-99ED-4CA378EEED16}" type="presParOf" srcId="{3241F1F0-17DB-47FE-A6CE-8A5309C3B751}" destId="{83FF95FE-16A6-4647-BCB8-D7E68F625462}" srcOrd="0" destOrd="0" presId="urn:microsoft.com/office/officeart/2005/8/layout/pyramid1"/>
    <dgm:cxn modelId="{A5E3F029-7C90-48A8-B7EF-559504BA7D57}" type="presParOf" srcId="{3241F1F0-17DB-47FE-A6CE-8A5309C3B751}" destId="{9F6FC112-82D6-4B75-BDF7-DB821B82033A}" srcOrd="1" destOrd="0" presId="urn:microsoft.com/office/officeart/2005/8/layout/pyramid1"/>
    <dgm:cxn modelId="{6C71C641-04DB-4360-9454-FBDA682F8323}" type="presParOf" srcId="{CC293B69-9BF8-4D10-BFDF-F0F707295ED4}" destId="{DE09D634-43BE-4495-A730-B3E74CB7206A}" srcOrd="2" destOrd="0" presId="urn:microsoft.com/office/officeart/2005/8/layout/pyramid1"/>
    <dgm:cxn modelId="{49E003B1-866E-4C5E-9E23-D63046FC9E22}" type="presParOf" srcId="{DE09D634-43BE-4495-A730-B3E74CB7206A}" destId="{6F71515A-500D-485E-BFF3-AB1B0B69D197}" srcOrd="0" destOrd="0" presId="urn:microsoft.com/office/officeart/2005/8/layout/pyramid1"/>
    <dgm:cxn modelId="{2D44D67C-5482-4458-9F90-79A8EB871FCC}" type="presParOf" srcId="{DE09D634-43BE-4495-A730-B3E74CB7206A}" destId="{445A292A-183E-4D61-8C81-3FC898219F1F}"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B231D87-6BB9-4CCC-A85F-0E80E4146978}" type="doc">
      <dgm:prSet loTypeId="urn:microsoft.com/office/officeart/2005/8/layout/chevron1" loCatId="process" qsTypeId="urn:microsoft.com/office/officeart/2005/8/quickstyle/simple1" qsCatId="simple" csTypeId="urn:microsoft.com/office/officeart/2005/8/colors/accent0_3" csCatId="mainScheme" phldr="1"/>
      <dgm:spPr/>
    </dgm:pt>
    <dgm:pt modelId="{BC371D23-6A33-4691-93BC-42382C86D182}">
      <dgm:prSet phldrT="[Testo]"/>
      <dgm:spPr/>
      <dgm:t>
        <a:bodyPr/>
        <a:lstStyle/>
        <a:p>
          <a:r>
            <a:rPr lang="it-IT" dirty="0" smtClean="0"/>
            <a:t>2013</a:t>
          </a:r>
          <a:endParaRPr lang="it-IT" dirty="0"/>
        </a:p>
      </dgm:t>
    </dgm:pt>
    <dgm:pt modelId="{32E0E3B0-F2E2-4969-9FCC-881E6ACAC46C}" type="parTrans" cxnId="{320DDF7A-28B2-4174-99DB-6E29BCC437AB}">
      <dgm:prSet/>
      <dgm:spPr/>
      <dgm:t>
        <a:bodyPr/>
        <a:lstStyle/>
        <a:p>
          <a:endParaRPr lang="it-IT"/>
        </a:p>
      </dgm:t>
    </dgm:pt>
    <dgm:pt modelId="{4F09E653-B349-467B-86AD-C1A1C9535B8F}" type="sibTrans" cxnId="{320DDF7A-28B2-4174-99DB-6E29BCC437AB}">
      <dgm:prSet/>
      <dgm:spPr/>
      <dgm:t>
        <a:bodyPr/>
        <a:lstStyle/>
        <a:p>
          <a:endParaRPr lang="it-IT"/>
        </a:p>
      </dgm:t>
    </dgm:pt>
    <dgm:pt modelId="{804F2540-8E12-4C9E-8C65-C6AC4A93B687}">
      <dgm:prSet phldrT="[Testo]"/>
      <dgm:spPr/>
      <dgm:t>
        <a:bodyPr/>
        <a:lstStyle/>
        <a:p>
          <a:r>
            <a:rPr lang="it-IT" dirty="0" smtClean="0"/>
            <a:t>2014</a:t>
          </a:r>
          <a:endParaRPr lang="it-IT" dirty="0"/>
        </a:p>
      </dgm:t>
    </dgm:pt>
    <dgm:pt modelId="{98FDBD3F-31A0-42E3-9187-2F37E5D8E79A}" type="parTrans" cxnId="{EA7C4887-884A-4F81-8FAC-86B9BC947D8E}">
      <dgm:prSet/>
      <dgm:spPr/>
      <dgm:t>
        <a:bodyPr/>
        <a:lstStyle/>
        <a:p>
          <a:endParaRPr lang="it-IT"/>
        </a:p>
      </dgm:t>
    </dgm:pt>
    <dgm:pt modelId="{D401B388-FBCC-46EF-B698-CAE225C44115}" type="sibTrans" cxnId="{EA7C4887-884A-4F81-8FAC-86B9BC947D8E}">
      <dgm:prSet/>
      <dgm:spPr/>
      <dgm:t>
        <a:bodyPr/>
        <a:lstStyle/>
        <a:p>
          <a:endParaRPr lang="it-IT"/>
        </a:p>
      </dgm:t>
    </dgm:pt>
    <dgm:pt modelId="{F9D983C8-EA1D-4BD8-A140-1C4CF77561AE}">
      <dgm:prSet phldrT="[Testo]"/>
      <dgm:spPr/>
      <dgm:t>
        <a:bodyPr/>
        <a:lstStyle/>
        <a:p>
          <a:r>
            <a:rPr lang="it-IT" dirty="0" smtClean="0"/>
            <a:t>2015</a:t>
          </a:r>
          <a:endParaRPr lang="it-IT" dirty="0"/>
        </a:p>
      </dgm:t>
    </dgm:pt>
    <dgm:pt modelId="{870E5396-A712-4F2A-9690-75FF16EFADF1}" type="parTrans" cxnId="{096E09FC-84F3-4DC6-83A7-67429B8C881D}">
      <dgm:prSet/>
      <dgm:spPr/>
      <dgm:t>
        <a:bodyPr/>
        <a:lstStyle/>
        <a:p>
          <a:endParaRPr lang="it-IT"/>
        </a:p>
      </dgm:t>
    </dgm:pt>
    <dgm:pt modelId="{90793D62-EB32-43AE-8BA1-6005B9EFCDB4}" type="sibTrans" cxnId="{096E09FC-84F3-4DC6-83A7-67429B8C881D}">
      <dgm:prSet/>
      <dgm:spPr/>
      <dgm:t>
        <a:bodyPr/>
        <a:lstStyle/>
        <a:p>
          <a:endParaRPr lang="it-IT"/>
        </a:p>
      </dgm:t>
    </dgm:pt>
    <dgm:pt modelId="{37CEFD57-3537-4603-AD35-9179A3562EA2}" type="pres">
      <dgm:prSet presAssocID="{2B231D87-6BB9-4CCC-A85F-0E80E4146978}" presName="Name0" presStyleCnt="0">
        <dgm:presLayoutVars>
          <dgm:dir/>
          <dgm:animLvl val="lvl"/>
          <dgm:resizeHandles val="exact"/>
        </dgm:presLayoutVars>
      </dgm:prSet>
      <dgm:spPr/>
    </dgm:pt>
    <dgm:pt modelId="{4E0D17F6-1C44-4576-8721-D3306929EF57}" type="pres">
      <dgm:prSet presAssocID="{BC371D23-6A33-4691-93BC-42382C86D182}" presName="parTxOnly" presStyleLbl="node1" presStyleIdx="0" presStyleCnt="3">
        <dgm:presLayoutVars>
          <dgm:chMax val="0"/>
          <dgm:chPref val="0"/>
          <dgm:bulletEnabled val="1"/>
        </dgm:presLayoutVars>
      </dgm:prSet>
      <dgm:spPr/>
      <dgm:t>
        <a:bodyPr/>
        <a:lstStyle/>
        <a:p>
          <a:endParaRPr lang="it-IT"/>
        </a:p>
      </dgm:t>
    </dgm:pt>
    <dgm:pt modelId="{52DB60F5-DF78-4EF3-8A38-9F8EE0036857}" type="pres">
      <dgm:prSet presAssocID="{4F09E653-B349-467B-86AD-C1A1C9535B8F}" presName="parTxOnlySpace" presStyleCnt="0"/>
      <dgm:spPr/>
    </dgm:pt>
    <dgm:pt modelId="{FAE14649-99BA-4355-B365-BEC20F067516}" type="pres">
      <dgm:prSet presAssocID="{804F2540-8E12-4C9E-8C65-C6AC4A93B687}" presName="parTxOnly" presStyleLbl="node1" presStyleIdx="1" presStyleCnt="3">
        <dgm:presLayoutVars>
          <dgm:chMax val="0"/>
          <dgm:chPref val="0"/>
          <dgm:bulletEnabled val="1"/>
        </dgm:presLayoutVars>
      </dgm:prSet>
      <dgm:spPr/>
      <dgm:t>
        <a:bodyPr/>
        <a:lstStyle/>
        <a:p>
          <a:endParaRPr lang="it-IT"/>
        </a:p>
      </dgm:t>
    </dgm:pt>
    <dgm:pt modelId="{3B1AB52C-3937-4A16-831E-7CE72CE24C4B}" type="pres">
      <dgm:prSet presAssocID="{D401B388-FBCC-46EF-B698-CAE225C44115}" presName="parTxOnlySpace" presStyleCnt="0"/>
      <dgm:spPr/>
    </dgm:pt>
    <dgm:pt modelId="{D1196261-4BCC-452A-AB3F-B6DD5E885A6E}" type="pres">
      <dgm:prSet presAssocID="{F9D983C8-EA1D-4BD8-A140-1C4CF77561AE}" presName="parTxOnly" presStyleLbl="node1" presStyleIdx="2" presStyleCnt="3">
        <dgm:presLayoutVars>
          <dgm:chMax val="0"/>
          <dgm:chPref val="0"/>
          <dgm:bulletEnabled val="1"/>
        </dgm:presLayoutVars>
      </dgm:prSet>
      <dgm:spPr/>
      <dgm:t>
        <a:bodyPr/>
        <a:lstStyle/>
        <a:p>
          <a:endParaRPr lang="it-IT"/>
        </a:p>
      </dgm:t>
    </dgm:pt>
  </dgm:ptLst>
  <dgm:cxnLst>
    <dgm:cxn modelId="{6AA0B6A9-33FF-4D76-9C45-9F840AB6B57E}" type="presOf" srcId="{F9D983C8-EA1D-4BD8-A140-1C4CF77561AE}" destId="{D1196261-4BCC-452A-AB3F-B6DD5E885A6E}" srcOrd="0" destOrd="0" presId="urn:microsoft.com/office/officeart/2005/8/layout/chevron1"/>
    <dgm:cxn modelId="{320DDF7A-28B2-4174-99DB-6E29BCC437AB}" srcId="{2B231D87-6BB9-4CCC-A85F-0E80E4146978}" destId="{BC371D23-6A33-4691-93BC-42382C86D182}" srcOrd="0" destOrd="0" parTransId="{32E0E3B0-F2E2-4969-9FCC-881E6ACAC46C}" sibTransId="{4F09E653-B349-467B-86AD-C1A1C9535B8F}"/>
    <dgm:cxn modelId="{789C9F3D-E7B9-44D7-A1C7-F0817E525C4F}" type="presOf" srcId="{804F2540-8E12-4C9E-8C65-C6AC4A93B687}" destId="{FAE14649-99BA-4355-B365-BEC20F067516}" srcOrd="0" destOrd="0" presId="urn:microsoft.com/office/officeart/2005/8/layout/chevron1"/>
    <dgm:cxn modelId="{42B9B00D-BB38-4FAA-AF87-F2EC1BC1D93E}" type="presOf" srcId="{2B231D87-6BB9-4CCC-A85F-0E80E4146978}" destId="{37CEFD57-3537-4603-AD35-9179A3562EA2}" srcOrd="0" destOrd="0" presId="urn:microsoft.com/office/officeart/2005/8/layout/chevron1"/>
    <dgm:cxn modelId="{EA7C4887-884A-4F81-8FAC-86B9BC947D8E}" srcId="{2B231D87-6BB9-4CCC-A85F-0E80E4146978}" destId="{804F2540-8E12-4C9E-8C65-C6AC4A93B687}" srcOrd="1" destOrd="0" parTransId="{98FDBD3F-31A0-42E3-9187-2F37E5D8E79A}" sibTransId="{D401B388-FBCC-46EF-B698-CAE225C44115}"/>
    <dgm:cxn modelId="{771F38D7-80CF-44AA-83CD-6BDBFCC79270}" type="presOf" srcId="{BC371D23-6A33-4691-93BC-42382C86D182}" destId="{4E0D17F6-1C44-4576-8721-D3306929EF57}" srcOrd="0" destOrd="0" presId="urn:microsoft.com/office/officeart/2005/8/layout/chevron1"/>
    <dgm:cxn modelId="{096E09FC-84F3-4DC6-83A7-67429B8C881D}" srcId="{2B231D87-6BB9-4CCC-A85F-0E80E4146978}" destId="{F9D983C8-EA1D-4BD8-A140-1C4CF77561AE}" srcOrd="2" destOrd="0" parTransId="{870E5396-A712-4F2A-9690-75FF16EFADF1}" sibTransId="{90793D62-EB32-43AE-8BA1-6005B9EFCDB4}"/>
    <dgm:cxn modelId="{839DA1F9-AA4D-4B30-BC55-0CD68FBA286D}" type="presParOf" srcId="{37CEFD57-3537-4603-AD35-9179A3562EA2}" destId="{4E0D17F6-1C44-4576-8721-D3306929EF57}" srcOrd="0" destOrd="0" presId="urn:microsoft.com/office/officeart/2005/8/layout/chevron1"/>
    <dgm:cxn modelId="{29806D85-DFEB-4884-A2F8-AD304C50CA09}" type="presParOf" srcId="{37CEFD57-3537-4603-AD35-9179A3562EA2}" destId="{52DB60F5-DF78-4EF3-8A38-9F8EE0036857}" srcOrd="1" destOrd="0" presId="urn:microsoft.com/office/officeart/2005/8/layout/chevron1"/>
    <dgm:cxn modelId="{7EE99982-15F7-4CDD-9EA7-4EE3C845AF3B}" type="presParOf" srcId="{37CEFD57-3537-4603-AD35-9179A3562EA2}" destId="{FAE14649-99BA-4355-B365-BEC20F067516}" srcOrd="2" destOrd="0" presId="urn:microsoft.com/office/officeart/2005/8/layout/chevron1"/>
    <dgm:cxn modelId="{A7B94D32-8C47-4DBB-8C89-DFBE864ACD94}" type="presParOf" srcId="{37CEFD57-3537-4603-AD35-9179A3562EA2}" destId="{3B1AB52C-3937-4A16-831E-7CE72CE24C4B}" srcOrd="3" destOrd="0" presId="urn:microsoft.com/office/officeart/2005/8/layout/chevron1"/>
    <dgm:cxn modelId="{423AA2E7-F3C7-46DA-AA87-97C58A0C7FD9}" type="presParOf" srcId="{37CEFD57-3537-4603-AD35-9179A3562EA2}" destId="{D1196261-4BCC-452A-AB3F-B6DD5E885A6E}"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9E8344-F2BD-475E-8E2A-5882153031FB}" type="doc">
      <dgm:prSet loTypeId="urn:microsoft.com/office/officeart/2005/8/layout/hProcess9" loCatId="process" qsTypeId="urn:microsoft.com/office/officeart/2005/8/quickstyle/simple1" qsCatId="simple" csTypeId="urn:microsoft.com/office/officeart/2005/8/colors/accent2_1" csCatId="accent2" phldr="1"/>
      <dgm:spPr/>
    </dgm:pt>
    <dgm:pt modelId="{D319BD5A-E552-448A-A0C4-8C8C2DF2FA1B}">
      <dgm:prSet phldrT="[Testo]"/>
      <dgm:spPr/>
      <dgm:t>
        <a:bodyPr/>
        <a:lstStyle/>
        <a:p>
          <a:r>
            <a:rPr lang="it-IT" dirty="0" smtClean="0"/>
            <a:t>Società pre-industriale</a:t>
          </a:r>
          <a:endParaRPr lang="it-IT" dirty="0"/>
        </a:p>
      </dgm:t>
    </dgm:pt>
    <dgm:pt modelId="{80EE457F-D09A-4FF2-99C0-B2BF31F7208B}" type="parTrans" cxnId="{E717C196-318A-4A5A-90F4-C6C83F9B8316}">
      <dgm:prSet/>
      <dgm:spPr/>
      <dgm:t>
        <a:bodyPr/>
        <a:lstStyle/>
        <a:p>
          <a:endParaRPr lang="it-IT"/>
        </a:p>
      </dgm:t>
    </dgm:pt>
    <dgm:pt modelId="{72329D3C-6DAD-4E3D-ACB3-1332A58F637C}" type="sibTrans" cxnId="{E717C196-318A-4A5A-90F4-C6C83F9B8316}">
      <dgm:prSet/>
      <dgm:spPr/>
      <dgm:t>
        <a:bodyPr/>
        <a:lstStyle/>
        <a:p>
          <a:endParaRPr lang="it-IT"/>
        </a:p>
      </dgm:t>
    </dgm:pt>
    <dgm:pt modelId="{CCC857B4-CEB0-4907-BCF6-29BD73305213}">
      <dgm:prSet phldrT="[Testo]"/>
      <dgm:spPr/>
      <dgm:t>
        <a:bodyPr/>
        <a:lstStyle/>
        <a:p>
          <a:r>
            <a:rPr lang="it-IT" dirty="0" smtClean="0"/>
            <a:t>Società industriale</a:t>
          </a:r>
          <a:endParaRPr lang="it-IT" dirty="0"/>
        </a:p>
      </dgm:t>
    </dgm:pt>
    <dgm:pt modelId="{F9089A74-A573-4B40-84DF-E308C0F58E9B}" type="parTrans" cxnId="{4ADE7B8C-A1F5-4CB8-A6E4-05D055F957D2}">
      <dgm:prSet/>
      <dgm:spPr/>
      <dgm:t>
        <a:bodyPr/>
        <a:lstStyle/>
        <a:p>
          <a:endParaRPr lang="it-IT"/>
        </a:p>
      </dgm:t>
    </dgm:pt>
    <dgm:pt modelId="{67F416E8-197D-4852-AE2C-C9A045695FA4}" type="sibTrans" cxnId="{4ADE7B8C-A1F5-4CB8-A6E4-05D055F957D2}">
      <dgm:prSet/>
      <dgm:spPr/>
      <dgm:t>
        <a:bodyPr/>
        <a:lstStyle/>
        <a:p>
          <a:endParaRPr lang="it-IT"/>
        </a:p>
      </dgm:t>
    </dgm:pt>
    <dgm:pt modelId="{9F5BC700-D3FC-4FEC-93E2-02E83F33E982}">
      <dgm:prSet phldrT="[Testo]"/>
      <dgm:spPr/>
      <dgm:t>
        <a:bodyPr/>
        <a:lstStyle/>
        <a:p>
          <a:r>
            <a:rPr lang="it-IT" dirty="0" smtClean="0"/>
            <a:t>Anni ‘40-’70</a:t>
          </a:r>
        </a:p>
        <a:p>
          <a:r>
            <a:rPr lang="it-IT" dirty="0" smtClean="0"/>
            <a:t>I “trenta gloriosi”</a:t>
          </a:r>
          <a:endParaRPr lang="it-IT" dirty="0"/>
        </a:p>
      </dgm:t>
    </dgm:pt>
    <dgm:pt modelId="{62D1CDD6-355B-4470-92F6-12CCCA0F5C1A}" type="parTrans" cxnId="{11FF638D-5CFC-4199-95D4-EF68F38DBD5F}">
      <dgm:prSet/>
      <dgm:spPr/>
      <dgm:t>
        <a:bodyPr/>
        <a:lstStyle/>
        <a:p>
          <a:endParaRPr lang="it-IT"/>
        </a:p>
      </dgm:t>
    </dgm:pt>
    <dgm:pt modelId="{6D67041B-4830-4EA3-B1EC-2DC4A39D2B00}" type="sibTrans" cxnId="{11FF638D-5CFC-4199-95D4-EF68F38DBD5F}">
      <dgm:prSet/>
      <dgm:spPr/>
      <dgm:t>
        <a:bodyPr/>
        <a:lstStyle/>
        <a:p>
          <a:endParaRPr lang="it-IT"/>
        </a:p>
      </dgm:t>
    </dgm:pt>
    <dgm:pt modelId="{65F42450-1DE6-4880-A086-97EF98DC5F30}">
      <dgm:prSet/>
      <dgm:spPr/>
      <dgm:t>
        <a:bodyPr/>
        <a:lstStyle/>
        <a:p>
          <a:r>
            <a:rPr lang="it-IT" dirty="0" smtClean="0"/>
            <a:t>Anni ‘70-’90</a:t>
          </a:r>
        </a:p>
      </dgm:t>
    </dgm:pt>
    <dgm:pt modelId="{AC61903E-88F5-4781-B5CF-2235948A72B7}" type="parTrans" cxnId="{79F4D17C-3756-4283-B68E-4D116F50D9E5}">
      <dgm:prSet/>
      <dgm:spPr/>
      <dgm:t>
        <a:bodyPr/>
        <a:lstStyle/>
        <a:p>
          <a:endParaRPr lang="it-IT"/>
        </a:p>
      </dgm:t>
    </dgm:pt>
    <dgm:pt modelId="{FAA961DD-C430-4D42-9A77-958EA95CB1A2}" type="sibTrans" cxnId="{79F4D17C-3756-4283-B68E-4D116F50D9E5}">
      <dgm:prSet/>
      <dgm:spPr/>
      <dgm:t>
        <a:bodyPr/>
        <a:lstStyle/>
        <a:p>
          <a:endParaRPr lang="it-IT"/>
        </a:p>
      </dgm:t>
    </dgm:pt>
    <dgm:pt modelId="{AAF1FA7B-64A0-4C40-99AA-E1D24C7AEC45}">
      <dgm:prSet/>
      <dgm:spPr/>
      <dgm:t>
        <a:bodyPr/>
        <a:lstStyle/>
        <a:p>
          <a:r>
            <a:rPr lang="it-IT" dirty="0" smtClean="0"/>
            <a:t>Società </a:t>
          </a:r>
          <a:r>
            <a:rPr lang="it-IT" dirty="0" err="1" smtClean="0"/>
            <a:t>post-fordista</a:t>
          </a:r>
          <a:endParaRPr lang="it-IT" dirty="0"/>
        </a:p>
      </dgm:t>
    </dgm:pt>
    <dgm:pt modelId="{A6413E91-DF32-4814-820B-691B1EF47049}" type="parTrans" cxnId="{432F709D-43AC-4DD5-90F5-F67A0EF326AC}">
      <dgm:prSet/>
      <dgm:spPr/>
      <dgm:t>
        <a:bodyPr/>
        <a:lstStyle/>
        <a:p>
          <a:endParaRPr lang="it-IT"/>
        </a:p>
      </dgm:t>
    </dgm:pt>
    <dgm:pt modelId="{E08A006D-9FC0-47D1-B4D7-23E12B49AA71}" type="sibTrans" cxnId="{432F709D-43AC-4DD5-90F5-F67A0EF326AC}">
      <dgm:prSet/>
      <dgm:spPr/>
      <dgm:t>
        <a:bodyPr/>
        <a:lstStyle/>
        <a:p>
          <a:endParaRPr lang="it-IT"/>
        </a:p>
      </dgm:t>
    </dgm:pt>
    <dgm:pt modelId="{6F28AE31-4793-49A1-89FA-F401C4210BDD}" type="pres">
      <dgm:prSet presAssocID="{1A9E8344-F2BD-475E-8E2A-5882153031FB}" presName="CompostProcess" presStyleCnt="0">
        <dgm:presLayoutVars>
          <dgm:dir/>
          <dgm:resizeHandles val="exact"/>
        </dgm:presLayoutVars>
      </dgm:prSet>
      <dgm:spPr/>
    </dgm:pt>
    <dgm:pt modelId="{5E76050B-7F7F-406A-B819-E24B63635106}" type="pres">
      <dgm:prSet presAssocID="{1A9E8344-F2BD-475E-8E2A-5882153031FB}" presName="arrow" presStyleLbl="bgShp" presStyleIdx="0" presStyleCnt="1"/>
      <dgm:spPr/>
    </dgm:pt>
    <dgm:pt modelId="{789290D2-1485-4FD5-BB1B-FE575D96B86D}" type="pres">
      <dgm:prSet presAssocID="{1A9E8344-F2BD-475E-8E2A-5882153031FB}" presName="linearProcess" presStyleCnt="0"/>
      <dgm:spPr/>
    </dgm:pt>
    <dgm:pt modelId="{1A352DBF-0E98-4BA2-9652-71FDBDB652AA}" type="pres">
      <dgm:prSet presAssocID="{D319BD5A-E552-448A-A0C4-8C8C2DF2FA1B}" presName="textNode" presStyleLbl="node1" presStyleIdx="0" presStyleCnt="5">
        <dgm:presLayoutVars>
          <dgm:bulletEnabled val="1"/>
        </dgm:presLayoutVars>
      </dgm:prSet>
      <dgm:spPr/>
      <dgm:t>
        <a:bodyPr/>
        <a:lstStyle/>
        <a:p>
          <a:endParaRPr lang="it-IT"/>
        </a:p>
      </dgm:t>
    </dgm:pt>
    <dgm:pt modelId="{EE5E3F23-1F46-4110-9193-CF9E48341B9C}" type="pres">
      <dgm:prSet presAssocID="{72329D3C-6DAD-4E3D-ACB3-1332A58F637C}" presName="sibTrans" presStyleCnt="0"/>
      <dgm:spPr/>
    </dgm:pt>
    <dgm:pt modelId="{30112DEB-1901-42CD-AB8E-6001A92D6D26}" type="pres">
      <dgm:prSet presAssocID="{CCC857B4-CEB0-4907-BCF6-29BD73305213}" presName="textNode" presStyleLbl="node1" presStyleIdx="1" presStyleCnt="5">
        <dgm:presLayoutVars>
          <dgm:bulletEnabled val="1"/>
        </dgm:presLayoutVars>
      </dgm:prSet>
      <dgm:spPr/>
      <dgm:t>
        <a:bodyPr/>
        <a:lstStyle/>
        <a:p>
          <a:endParaRPr lang="it-IT"/>
        </a:p>
      </dgm:t>
    </dgm:pt>
    <dgm:pt modelId="{E09B3DA5-B2AC-4380-8141-C35594CA909C}" type="pres">
      <dgm:prSet presAssocID="{67F416E8-197D-4852-AE2C-C9A045695FA4}" presName="sibTrans" presStyleCnt="0"/>
      <dgm:spPr/>
    </dgm:pt>
    <dgm:pt modelId="{1A95B6A6-D716-44C1-A2A2-0F74A6C6E64B}" type="pres">
      <dgm:prSet presAssocID="{9F5BC700-D3FC-4FEC-93E2-02E83F33E982}" presName="textNode" presStyleLbl="node1" presStyleIdx="2" presStyleCnt="5">
        <dgm:presLayoutVars>
          <dgm:bulletEnabled val="1"/>
        </dgm:presLayoutVars>
      </dgm:prSet>
      <dgm:spPr/>
      <dgm:t>
        <a:bodyPr/>
        <a:lstStyle/>
        <a:p>
          <a:endParaRPr lang="it-IT"/>
        </a:p>
      </dgm:t>
    </dgm:pt>
    <dgm:pt modelId="{8B38FB1C-CA93-4E0B-968C-B06DE3091235}" type="pres">
      <dgm:prSet presAssocID="{6D67041B-4830-4EA3-B1EC-2DC4A39D2B00}" presName="sibTrans" presStyleCnt="0"/>
      <dgm:spPr/>
    </dgm:pt>
    <dgm:pt modelId="{D3013004-B4E5-4FE5-B3EA-0381CA46663F}" type="pres">
      <dgm:prSet presAssocID="{65F42450-1DE6-4880-A086-97EF98DC5F30}" presName="textNode" presStyleLbl="node1" presStyleIdx="3" presStyleCnt="5">
        <dgm:presLayoutVars>
          <dgm:bulletEnabled val="1"/>
        </dgm:presLayoutVars>
      </dgm:prSet>
      <dgm:spPr/>
      <dgm:t>
        <a:bodyPr/>
        <a:lstStyle/>
        <a:p>
          <a:endParaRPr lang="it-IT"/>
        </a:p>
      </dgm:t>
    </dgm:pt>
    <dgm:pt modelId="{51F5FE52-1052-47F8-8F3B-4B1D8C625C26}" type="pres">
      <dgm:prSet presAssocID="{FAA961DD-C430-4D42-9A77-958EA95CB1A2}" presName="sibTrans" presStyleCnt="0"/>
      <dgm:spPr/>
    </dgm:pt>
    <dgm:pt modelId="{9A2EEA82-0B26-4257-B0DC-D3052AE867CF}" type="pres">
      <dgm:prSet presAssocID="{AAF1FA7B-64A0-4C40-99AA-E1D24C7AEC45}" presName="textNode" presStyleLbl="node1" presStyleIdx="4" presStyleCnt="5">
        <dgm:presLayoutVars>
          <dgm:bulletEnabled val="1"/>
        </dgm:presLayoutVars>
      </dgm:prSet>
      <dgm:spPr/>
      <dgm:t>
        <a:bodyPr/>
        <a:lstStyle/>
        <a:p>
          <a:endParaRPr lang="it-IT"/>
        </a:p>
      </dgm:t>
    </dgm:pt>
  </dgm:ptLst>
  <dgm:cxnLst>
    <dgm:cxn modelId="{79F4D17C-3756-4283-B68E-4D116F50D9E5}" srcId="{1A9E8344-F2BD-475E-8E2A-5882153031FB}" destId="{65F42450-1DE6-4880-A086-97EF98DC5F30}" srcOrd="3" destOrd="0" parTransId="{AC61903E-88F5-4781-B5CF-2235948A72B7}" sibTransId="{FAA961DD-C430-4D42-9A77-958EA95CB1A2}"/>
    <dgm:cxn modelId="{24545DE4-DB31-4A5A-B3C0-EECC8C8304CB}" type="presOf" srcId="{65F42450-1DE6-4880-A086-97EF98DC5F30}" destId="{D3013004-B4E5-4FE5-B3EA-0381CA46663F}" srcOrd="0" destOrd="0" presId="urn:microsoft.com/office/officeart/2005/8/layout/hProcess9"/>
    <dgm:cxn modelId="{081FA44E-9FF8-4DE9-962E-E8654FC7A566}" type="presOf" srcId="{9F5BC700-D3FC-4FEC-93E2-02E83F33E982}" destId="{1A95B6A6-D716-44C1-A2A2-0F74A6C6E64B}" srcOrd="0" destOrd="0" presId="urn:microsoft.com/office/officeart/2005/8/layout/hProcess9"/>
    <dgm:cxn modelId="{4C48F3ED-8C80-42E6-88FB-0C4827F3101C}" type="presOf" srcId="{CCC857B4-CEB0-4907-BCF6-29BD73305213}" destId="{30112DEB-1901-42CD-AB8E-6001A92D6D26}" srcOrd="0" destOrd="0" presId="urn:microsoft.com/office/officeart/2005/8/layout/hProcess9"/>
    <dgm:cxn modelId="{432F709D-43AC-4DD5-90F5-F67A0EF326AC}" srcId="{1A9E8344-F2BD-475E-8E2A-5882153031FB}" destId="{AAF1FA7B-64A0-4C40-99AA-E1D24C7AEC45}" srcOrd="4" destOrd="0" parTransId="{A6413E91-DF32-4814-820B-691B1EF47049}" sibTransId="{E08A006D-9FC0-47D1-B4D7-23E12B49AA71}"/>
    <dgm:cxn modelId="{11FF638D-5CFC-4199-95D4-EF68F38DBD5F}" srcId="{1A9E8344-F2BD-475E-8E2A-5882153031FB}" destId="{9F5BC700-D3FC-4FEC-93E2-02E83F33E982}" srcOrd="2" destOrd="0" parTransId="{62D1CDD6-355B-4470-92F6-12CCCA0F5C1A}" sibTransId="{6D67041B-4830-4EA3-B1EC-2DC4A39D2B00}"/>
    <dgm:cxn modelId="{4ADE7B8C-A1F5-4CB8-A6E4-05D055F957D2}" srcId="{1A9E8344-F2BD-475E-8E2A-5882153031FB}" destId="{CCC857B4-CEB0-4907-BCF6-29BD73305213}" srcOrd="1" destOrd="0" parTransId="{F9089A74-A573-4B40-84DF-E308C0F58E9B}" sibTransId="{67F416E8-197D-4852-AE2C-C9A045695FA4}"/>
    <dgm:cxn modelId="{E717C196-318A-4A5A-90F4-C6C83F9B8316}" srcId="{1A9E8344-F2BD-475E-8E2A-5882153031FB}" destId="{D319BD5A-E552-448A-A0C4-8C8C2DF2FA1B}" srcOrd="0" destOrd="0" parTransId="{80EE457F-D09A-4FF2-99C0-B2BF31F7208B}" sibTransId="{72329D3C-6DAD-4E3D-ACB3-1332A58F637C}"/>
    <dgm:cxn modelId="{E8F5474E-A523-4D39-A64B-ABC91BCDEA34}" type="presOf" srcId="{1A9E8344-F2BD-475E-8E2A-5882153031FB}" destId="{6F28AE31-4793-49A1-89FA-F401C4210BDD}" srcOrd="0" destOrd="0" presId="urn:microsoft.com/office/officeart/2005/8/layout/hProcess9"/>
    <dgm:cxn modelId="{84CEC178-0CFF-41F8-9E80-CC71EE9FF41D}" type="presOf" srcId="{AAF1FA7B-64A0-4C40-99AA-E1D24C7AEC45}" destId="{9A2EEA82-0B26-4257-B0DC-D3052AE867CF}" srcOrd="0" destOrd="0" presId="urn:microsoft.com/office/officeart/2005/8/layout/hProcess9"/>
    <dgm:cxn modelId="{3B5C7846-21E8-4924-ADF1-4C8FA9493833}" type="presOf" srcId="{D319BD5A-E552-448A-A0C4-8C8C2DF2FA1B}" destId="{1A352DBF-0E98-4BA2-9652-71FDBDB652AA}" srcOrd="0" destOrd="0" presId="urn:microsoft.com/office/officeart/2005/8/layout/hProcess9"/>
    <dgm:cxn modelId="{EC98D9EB-3014-4351-8E11-7EA942EBF710}" type="presParOf" srcId="{6F28AE31-4793-49A1-89FA-F401C4210BDD}" destId="{5E76050B-7F7F-406A-B819-E24B63635106}" srcOrd="0" destOrd="0" presId="urn:microsoft.com/office/officeart/2005/8/layout/hProcess9"/>
    <dgm:cxn modelId="{D9B1C8FA-8CD5-439A-8D84-E23BC3AAC7B8}" type="presParOf" srcId="{6F28AE31-4793-49A1-89FA-F401C4210BDD}" destId="{789290D2-1485-4FD5-BB1B-FE575D96B86D}" srcOrd="1" destOrd="0" presId="urn:microsoft.com/office/officeart/2005/8/layout/hProcess9"/>
    <dgm:cxn modelId="{6FFB3A93-F283-42E3-975D-48EC26E64154}" type="presParOf" srcId="{789290D2-1485-4FD5-BB1B-FE575D96B86D}" destId="{1A352DBF-0E98-4BA2-9652-71FDBDB652AA}" srcOrd="0" destOrd="0" presId="urn:microsoft.com/office/officeart/2005/8/layout/hProcess9"/>
    <dgm:cxn modelId="{ADC93759-6531-4005-ABF5-3B141942B28E}" type="presParOf" srcId="{789290D2-1485-4FD5-BB1B-FE575D96B86D}" destId="{EE5E3F23-1F46-4110-9193-CF9E48341B9C}" srcOrd="1" destOrd="0" presId="urn:microsoft.com/office/officeart/2005/8/layout/hProcess9"/>
    <dgm:cxn modelId="{888D6C4D-703E-4A31-B3FF-ED9CCCF2FEBC}" type="presParOf" srcId="{789290D2-1485-4FD5-BB1B-FE575D96B86D}" destId="{30112DEB-1901-42CD-AB8E-6001A92D6D26}" srcOrd="2" destOrd="0" presId="urn:microsoft.com/office/officeart/2005/8/layout/hProcess9"/>
    <dgm:cxn modelId="{CA6007BA-7F07-408C-A932-608CF0F8ABC8}" type="presParOf" srcId="{789290D2-1485-4FD5-BB1B-FE575D96B86D}" destId="{E09B3DA5-B2AC-4380-8141-C35594CA909C}" srcOrd="3" destOrd="0" presId="urn:microsoft.com/office/officeart/2005/8/layout/hProcess9"/>
    <dgm:cxn modelId="{D99FF4E5-1D95-4E3C-A7FD-BB153BF66ECF}" type="presParOf" srcId="{789290D2-1485-4FD5-BB1B-FE575D96B86D}" destId="{1A95B6A6-D716-44C1-A2A2-0F74A6C6E64B}" srcOrd="4" destOrd="0" presId="urn:microsoft.com/office/officeart/2005/8/layout/hProcess9"/>
    <dgm:cxn modelId="{BC192BD9-AB49-4B1B-8FC8-AF35A49A1A28}" type="presParOf" srcId="{789290D2-1485-4FD5-BB1B-FE575D96B86D}" destId="{8B38FB1C-CA93-4E0B-968C-B06DE3091235}" srcOrd="5" destOrd="0" presId="urn:microsoft.com/office/officeart/2005/8/layout/hProcess9"/>
    <dgm:cxn modelId="{5CA4A035-EFBE-4001-8E13-FC92AE19CE34}" type="presParOf" srcId="{789290D2-1485-4FD5-BB1B-FE575D96B86D}" destId="{D3013004-B4E5-4FE5-B3EA-0381CA46663F}" srcOrd="6" destOrd="0" presId="urn:microsoft.com/office/officeart/2005/8/layout/hProcess9"/>
    <dgm:cxn modelId="{E84AD957-8738-47AC-B0A5-78F16C961E48}" type="presParOf" srcId="{789290D2-1485-4FD5-BB1B-FE575D96B86D}" destId="{51F5FE52-1052-47F8-8F3B-4B1D8C625C26}" srcOrd="7" destOrd="0" presId="urn:microsoft.com/office/officeart/2005/8/layout/hProcess9"/>
    <dgm:cxn modelId="{58CE2AA8-075A-42B6-BB18-BF36A1EC366F}" type="presParOf" srcId="{789290D2-1485-4FD5-BB1B-FE575D96B86D}" destId="{9A2EEA82-0B26-4257-B0DC-D3052AE867CF}"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76F4922-357B-45A3-A559-4FBE25D1DD05}" type="doc">
      <dgm:prSet loTypeId="urn:microsoft.com/office/officeart/2005/8/layout/vList2" loCatId="list" qsTypeId="urn:microsoft.com/office/officeart/2005/8/quickstyle/3d1" qsCatId="3D" csTypeId="urn:microsoft.com/office/officeart/2005/8/colors/accent3_1" csCatId="accent3" phldr="1"/>
      <dgm:spPr/>
      <dgm:t>
        <a:bodyPr/>
        <a:lstStyle/>
        <a:p>
          <a:endParaRPr lang="it-IT"/>
        </a:p>
      </dgm:t>
    </dgm:pt>
    <dgm:pt modelId="{85671CCF-AC1D-4D43-8BAF-F049B178BB3C}">
      <dgm:prSet phldrT="[Testo]" custT="1"/>
      <dgm:spPr/>
      <dgm:t>
        <a:bodyPr/>
        <a:lstStyle/>
        <a:p>
          <a:pPr algn="ctr"/>
          <a:r>
            <a:rPr lang="it-IT" sz="3200" dirty="0" smtClean="0">
              <a:latin typeface="Trebuchet MS" pitchFamily="34" charset="0"/>
            </a:rPr>
            <a:t>Un laboratorio sociale a cui partecipare</a:t>
          </a:r>
          <a:endParaRPr lang="it-IT" sz="3200" dirty="0">
            <a:latin typeface="Trebuchet MS" pitchFamily="34" charset="0"/>
          </a:endParaRPr>
        </a:p>
      </dgm:t>
    </dgm:pt>
    <dgm:pt modelId="{B902DC91-B595-43FE-BE8E-A9DD6FC5D41A}" type="parTrans" cxnId="{6C4354B2-A380-4D29-B532-BEF58F994707}">
      <dgm:prSet/>
      <dgm:spPr/>
      <dgm:t>
        <a:bodyPr/>
        <a:lstStyle/>
        <a:p>
          <a:pPr algn="ctr"/>
          <a:endParaRPr lang="it-IT">
            <a:latin typeface="Trebuchet MS" pitchFamily="34" charset="0"/>
          </a:endParaRPr>
        </a:p>
      </dgm:t>
    </dgm:pt>
    <dgm:pt modelId="{0FABE74F-C106-441D-ACB8-F62094363DE9}" type="sibTrans" cxnId="{6C4354B2-A380-4D29-B532-BEF58F994707}">
      <dgm:prSet/>
      <dgm:spPr/>
      <dgm:t>
        <a:bodyPr/>
        <a:lstStyle/>
        <a:p>
          <a:pPr algn="ctr"/>
          <a:endParaRPr lang="it-IT">
            <a:latin typeface="Trebuchet MS" pitchFamily="34" charset="0"/>
          </a:endParaRPr>
        </a:p>
      </dgm:t>
    </dgm:pt>
    <dgm:pt modelId="{E144E12C-5B68-4CA0-8980-4C0EE5A93644}" type="pres">
      <dgm:prSet presAssocID="{776F4922-357B-45A3-A559-4FBE25D1DD05}" presName="linear" presStyleCnt="0">
        <dgm:presLayoutVars>
          <dgm:animLvl val="lvl"/>
          <dgm:resizeHandles val="exact"/>
        </dgm:presLayoutVars>
      </dgm:prSet>
      <dgm:spPr/>
      <dgm:t>
        <a:bodyPr/>
        <a:lstStyle/>
        <a:p>
          <a:endParaRPr lang="it-IT"/>
        </a:p>
      </dgm:t>
    </dgm:pt>
    <dgm:pt modelId="{B23108D8-8D39-4AF5-9DD0-A7C4F257199A}" type="pres">
      <dgm:prSet presAssocID="{85671CCF-AC1D-4D43-8BAF-F049B178BB3C}" presName="parentText" presStyleLbl="node1" presStyleIdx="0" presStyleCnt="1" custLinFactY="-63690" custLinFactNeighborY="-100000">
        <dgm:presLayoutVars>
          <dgm:chMax val="0"/>
          <dgm:bulletEnabled val="1"/>
        </dgm:presLayoutVars>
      </dgm:prSet>
      <dgm:spPr/>
      <dgm:t>
        <a:bodyPr/>
        <a:lstStyle/>
        <a:p>
          <a:endParaRPr lang="it-IT"/>
        </a:p>
      </dgm:t>
    </dgm:pt>
  </dgm:ptLst>
  <dgm:cxnLst>
    <dgm:cxn modelId="{6C4354B2-A380-4D29-B532-BEF58F994707}" srcId="{776F4922-357B-45A3-A559-4FBE25D1DD05}" destId="{85671CCF-AC1D-4D43-8BAF-F049B178BB3C}" srcOrd="0" destOrd="0" parTransId="{B902DC91-B595-43FE-BE8E-A9DD6FC5D41A}" sibTransId="{0FABE74F-C106-441D-ACB8-F62094363DE9}"/>
    <dgm:cxn modelId="{C0FD0D19-38EC-4E72-AD9E-6899837D6B7B}" type="presOf" srcId="{85671CCF-AC1D-4D43-8BAF-F049B178BB3C}" destId="{B23108D8-8D39-4AF5-9DD0-A7C4F257199A}" srcOrd="0" destOrd="0" presId="urn:microsoft.com/office/officeart/2005/8/layout/vList2"/>
    <dgm:cxn modelId="{DFD68544-427D-4830-8900-41AA46E8570E}" type="presOf" srcId="{776F4922-357B-45A3-A559-4FBE25D1DD05}" destId="{E144E12C-5B68-4CA0-8980-4C0EE5A93644}" srcOrd="0" destOrd="0" presId="urn:microsoft.com/office/officeart/2005/8/layout/vList2"/>
    <dgm:cxn modelId="{BC3A0E59-C588-455B-8FC7-88C6232E8A8D}" type="presParOf" srcId="{E144E12C-5B68-4CA0-8980-4C0EE5A93644}" destId="{B23108D8-8D39-4AF5-9DD0-A7C4F257199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EFA607A-E693-4159-B3C4-4A280C7680CF}" type="doc">
      <dgm:prSet loTypeId="urn:microsoft.com/office/officeart/2005/8/layout/pyramid2" loCatId="list" qsTypeId="urn:microsoft.com/office/officeart/2005/8/quickstyle/simple1" qsCatId="simple" csTypeId="urn:microsoft.com/office/officeart/2005/8/colors/colorful3" csCatId="colorful" phldr="1"/>
      <dgm:spPr/>
    </dgm:pt>
    <dgm:pt modelId="{EAA46ECC-9B51-42B8-8A9B-3CFF9C930CA9}">
      <dgm:prSet phldrT="[Testo]"/>
      <dgm:spPr/>
      <dgm:t>
        <a:bodyPr/>
        <a:lstStyle/>
        <a:p>
          <a:r>
            <a:rPr lang="it-IT" dirty="0" smtClean="0"/>
            <a:t>Fare </a:t>
          </a:r>
          <a:r>
            <a:rPr lang="it-IT" dirty="0" err="1" smtClean="0"/>
            <a:t>advocacy</a:t>
          </a:r>
          <a:endParaRPr lang="it-IT" dirty="0"/>
        </a:p>
      </dgm:t>
    </dgm:pt>
    <dgm:pt modelId="{33B405C9-64A1-44FB-B876-F5741B78380A}" type="parTrans" cxnId="{9F963EEF-B8AF-463C-83DF-46E544E20985}">
      <dgm:prSet/>
      <dgm:spPr/>
      <dgm:t>
        <a:bodyPr/>
        <a:lstStyle/>
        <a:p>
          <a:endParaRPr lang="it-IT"/>
        </a:p>
      </dgm:t>
    </dgm:pt>
    <dgm:pt modelId="{7277B346-55FA-4387-B3CB-5938A70D5245}" type="sibTrans" cxnId="{9F963EEF-B8AF-463C-83DF-46E544E20985}">
      <dgm:prSet/>
      <dgm:spPr/>
      <dgm:t>
        <a:bodyPr/>
        <a:lstStyle/>
        <a:p>
          <a:endParaRPr lang="it-IT"/>
        </a:p>
      </dgm:t>
    </dgm:pt>
    <dgm:pt modelId="{243C9AFE-141E-43D7-88E4-2C218A996E62}">
      <dgm:prSet phldrT="[Testo]"/>
      <dgm:spPr/>
      <dgm:t>
        <a:bodyPr/>
        <a:lstStyle/>
        <a:p>
          <a:r>
            <a:rPr lang="it-IT" dirty="0" smtClean="0"/>
            <a:t>Valutare le pratiche  </a:t>
          </a:r>
          <a:endParaRPr lang="it-IT" dirty="0"/>
        </a:p>
      </dgm:t>
    </dgm:pt>
    <dgm:pt modelId="{3224D36E-3E0D-4361-B86F-92E7146E6406}" type="parTrans" cxnId="{BBF3FDD6-539F-4C0B-AE6D-5A63FC1AB86E}">
      <dgm:prSet/>
      <dgm:spPr/>
      <dgm:t>
        <a:bodyPr/>
        <a:lstStyle/>
        <a:p>
          <a:endParaRPr lang="it-IT"/>
        </a:p>
      </dgm:t>
    </dgm:pt>
    <dgm:pt modelId="{90EF72FB-5D20-4F11-8C9B-FF9732118104}" type="sibTrans" cxnId="{BBF3FDD6-539F-4C0B-AE6D-5A63FC1AB86E}">
      <dgm:prSet/>
      <dgm:spPr/>
      <dgm:t>
        <a:bodyPr/>
        <a:lstStyle/>
        <a:p>
          <a:endParaRPr lang="it-IT"/>
        </a:p>
      </dgm:t>
    </dgm:pt>
    <dgm:pt modelId="{49735C00-531E-4F6C-91D6-C1D256EB14C6}">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Sperimentare nuove modalità di lavoro</a:t>
          </a:r>
        </a:p>
        <a:p>
          <a:pPr marL="0" marR="0" indent="0" defTabSz="914400" eaLnBrk="1" fontAlgn="auto" latinLnBrk="0" hangingPunct="1">
            <a:lnSpc>
              <a:spcPct val="100000"/>
            </a:lnSpc>
            <a:spcBef>
              <a:spcPts val="0"/>
            </a:spcBef>
            <a:spcAft>
              <a:spcPts val="0"/>
            </a:spcAft>
            <a:buClrTx/>
            <a:buSzTx/>
            <a:buFontTx/>
            <a:buNone/>
            <a:tabLst/>
            <a:defRPr/>
          </a:pPr>
          <a:r>
            <a:rPr lang="it-IT" dirty="0" smtClean="0"/>
            <a:t>da costruire</a:t>
          </a:r>
        </a:p>
        <a:p>
          <a:pPr defTabSz="800100">
            <a:lnSpc>
              <a:spcPct val="90000"/>
            </a:lnSpc>
            <a:spcBef>
              <a:spcPct val="0"/>
            </a:spcBef>
            <a:spcAft>
              <a:spcPct val="35000"/>
            </a:spcAft>
          </a:pPr>
          <a:endParaRPr lang="it-IT" dirty="0"/>
        </a:p>
      </dgm:t>
    </dgm:pt>
    <dgm:pt modelId="{1DABF899-3816-4E6B-A734-2A640E6EA4DD}" type="parTrans" cxnId="{80883465-5903-4704-92CD-32988BD1B70F}">
      <dgm:prSet/>
      <dgm:spPr/>
      <dgm:t>
        <a:bodyPr/>
        <a:lstStyle/>
        <a:p>
          <a:endParaRPr lang="it-IT"/>
        </a:p>
      </dgm:t>
    </dgm:pt>
    <dgm:pt modelId="{4529EFEA-9D40-497A-AC4F-0A0C762B1276}" type="sibTrans" cxnId="{80883465-5903-4704-92CD-32988BD1B70F}">
      <dgm:prSet/>
      <dgm:spPr/>
      <dgm:t>
        <a:bodyPr/>
        <a:lstStyle/>
        <a:p>
          <a:endParaRPr lang="it-IT"/>
        </a:p>
      </dgm:t>
    </dgm:pt>
    <dgm:pt modelId="{790A6426-32B5-4943-917A-A9771501C232}" type="pres">
      <dgm:prSet presAssocID="{AEFA607A-E693-4159-B3C4-4A280C7680CF}" presName="compositeShape" presStyleCnt="0">
        <dgm:presLayoutVars>
          <dgm:dir/>
          <dgm:resizeHandles/>
        </dgm:presLayoutVars>
      </dgm:prSet>
      <dgm:spPr/>
    </dgm:pt>
    <dgm:pt modelId="{CBACA40E-0E73-465F-96BC-78BF1BC56AA8}" type="pres">
      <dgm:prSet presAssocID="{AEFA607A-E693-4159-B3C4-4A280C7680CF}" presName="pyramid" presStyleLbl="node1" presStyleIdx="0" presStyleCnt="1" custLinFactNeighborX="801" custLinFactNeighborY="25194"/>
      <dgm:spPr/>
    </dgm:pt>
    <dgm:pt modelId="{CD203375-9F7A-4F99-BD5A-D4F1DFD1335C}" type="pres">
      <dgm:prSet presAssocID="{AEFA607A-E693-4159-B3C4-4A280C7680CF}" presName="theList" presStyleCnt="0"/>
      <dgm:spPr/>
    </dgm:pt>
    <dgm:pt modelId="{E3E4072A-E40C-416B-B949-C2A3B2F38DE9}" type="pres">
      <dgm:prSet presAssocID="{EAA46ECC-9B51-42B8-8A9B-3CFF9C930CA9}" presName="aNode" presStyleLbl="fgAcc1" presStyleIdx="0" presStyleCnt="3">
        <dgm:presLayoutVars>
          <dgm:bulletEnabled val="1"/>
        </dgm:presLayoutVars>
      </dgm:prSet>
      <dgm:spPr/>
      <dgm:t>
        <a:bodyPr/>
        <a:lstStyle/>
        <a:p>
          <a:endParaRPr lang="it-IT"/>
        </a:p>
      </dgm:t>
    </dgm:pt>
    <dgm:pt modelId="{015E4968-B0F7-4C6D-8041-A5A9AEF89E75}" type="pres">
      <dgm:prSet presAssocID="{EAA46ECC-9B51-42B8-8A9B-3CFF9C930CA9}" presName="aSpace" presStyleCnt="0"/>
      <dgm:spPr/>
    </dgm:pt>
    <dgm:pt modelId="{F47FDA99-9465-41A6-BB71-F6C22BC55EF7}" type="pres">
      <dgm:prSet presAssocID="{243C9AFE-141E-43D7-88E4-2C218A996E62}" presName="aNode" presStyleLbl="fgAcc1" presStyleIdx="1" presStyleCnt="3">
        <dgm:presLayoutVars>
          <dgm:bulletEnabled val="1"/>
        </dgm:presLayoutVars>
      </dgm:prSet>
      <dgm:spPr/>
      <dgm:t>
        <a:bodyPr/>
        <a:lstStyle/>
        <a:p>
          <a:endParaRPr lang="it-IT"/>
        </a:p>
      </dgm:t>
    </dgm:pt>
    <dgm:pt modelId="{5C57C8F2-CD0D-4D7C-80AC-C90681FCD9FB}" type="pres">
      <dgm:prSet presAssocID="{243C9AFE-141E-43D7-88E4-2C218A996E62}" presName="aSpace" presStyleCnt="0"/>
      <dgm:spPr/>
    </dgm:pt>
    <dgm:pt modelId="{D11DB898-F193-4CF1-A814-E617849833CF}" type="pres">
      <dgm:prSet presAssocID="{49735C00-531E-4F6C-91D6-C1D256EB14C6}" presName="aNode" presStyleLbl="fgAcc1" presStyleIdx="2" presStyleCnt="3">
        <dgm:presLayoutVars>
          <dgm:bulletEnabled val="1"/>
        </dgm:presLayoutVars>
      </dgm:prSet>
      <dgm:spPr/>
      <dgm:t>
        <a:bodyPr/>
        <a:lstStyle/>
        <a:p>
          <a:endParaRPr lang="it-IT"/>
        </a:p>
      </dgm:t>
    </dgm:pt>
    <dgm:pt modelId="{939F560A-6324-4C83-B479-D6B21D2CA32B}" type="pres">
      <dgm:prSet presAssocID="{49735C00-531E-4F6C-91D6-C1D256EB14C6}" presName="aSpace" presStyleCnt="0"/>
      <dgm:spPr/>
    </dgm:pt>
  </dgm:ptLst>
  <dgm:cxnLst>
    <dgm:cxn modelId="{C0EA2662-599F-4E09-BFD4-0EE24BCCA01C}" type="presOf" srcId="{49735C00-531E-4F6C-91D6-C1D256EB14C6}" destId="{D11DB898-F193-4CF1-A814-E617849833CF}" srcOrd="0" destOrd="0" presId="urn:microsoft.com/office/officeart/2005/8/layout/pyramid2"/>
    <dgm:cxn modelId="{75D6F5EC-4DEE-4D1C-A470-AB9DF0C901EC}" type="presOf" srcId="{EAA46ECC-9B51-42B8-8A9B-3CFF9C930CA9}" destId="{E3E4072A-E40C-416B-B949-C2A3B2F38DE9}" srcOrd="0" destOrd="0" presId="urn:microsoft.com/office/officeart/2005/8/layout/pyramid2"/>
    <dgm:cxn modelId="{80883465-5903-4704-92CD-32988BD1B70F}" srcId="{AEFA607A-E693-4159-B3C4-4A280C7680CF}" destId="{49735C00-531E-4F6C-91D6-C1D256EB14C6}" srcOrd="2" destOrd="0" parTransId="{1DABF899-3816-4E6B-A734-2A640E6EA4DD}" sibTransId="{4529EFEA-9D40-497A-AC4F-0A0C762B1276}"/>
    <dgm:cxn modelId="{9F963EEF-B8AF-463C-83DF-46E544E20985}" srcId="{AEFA607A-E693-4159-B3C4-4A280C7680CF}" destId="{EAA46ECC-9B51-42B8-8A9B-3CFF9C930CA9}" srcOrd="0" destOrd="0" parTransId="{33B405C9-64A1-44FB-B876-F5741B78380A}" sibTransId="{7277B346-55FA-4387-B3CB-5938A70D5245}"/>
    <dgm:cxn modelId="{BBF3FDD6-539F-4C0B-AE6D-5A63FC1AB86E}" srcId="{AEFA607A-E693-4159-B3C4-4A280C7680CF}" destId="{243C9AFE-141E-43D7-88E4-2C218A996E62}" srcOrd="1" destOrd="0" parTransId="{3224D36E-3E0D-4361-B86F-92E7146E6406}" sibTransId="{90EF72FB-5D20-4F11-8C9B-FF9732118104}"/>
    <dgm:cxn modelId="{F6A6D703-08C9-4228-9AC7-A5AFB387AE0E}" type="presOf" srcId="{243C9AFE-141E-43D7-88E4-2C218A996E62}" destId="{F47FDA99-9465-41A6-BB71-F6C22BC55EF7}" srcOrd="0" destOrd="0" presId="urn:microsoft.com/office/officeart/2005/8/layout/pyramid2"/>
    <dgm:cxn modelId="{77C41489-BD57-4BDA-848D-74A058D3851E}" type="presOf" srcId="{AEFA607A-E693-4159-B3C4-4A280C7680CF}" destId="{790A6426-32B5-4943-917A-A9771501C232}" srcOrd="0" destOrd="0" presId="urn:microsoft.com/office/officeart/2005/8/layout/pyramid2"/>
    <dgm:cxn modelId="{4410342C-A55D-4594-934B-ADA08DD9FDA9}" type="presParOf" srcId="{790A6426-32B5-4943-917A-A9771501C232}" destId="{CBACA40E-0E73-465F-96BC-78BF1BC56AA8}" srcOrd="0" destOrd="0" presId="urn:microsoft.com/office/officeart/2005/8/layout/pyramid2"/>
    <dgm:cxn modelId="{FE5184F5-22FC-4593-BB5D-B85BC9A65C05}" type="presParOf" srcId="{790A6426-32B5-4943-917A-A9771501C232}" destId="{CD203375-9F7A-4F99-BD5A-D4F1DFD1335C}" srcOrd="1" destOrd="0" presId="urn:microsoft.com/office/officeart/2005/8/layout/pyramid2"/>
    <dgm:cxn modelId="{B9A9C080-74BA-4714-BB20-A43FA21F4A75}" type="presParOf" srcId="{CD203375-9F7A-4F99-BD5A-D4F1DFD1335C}" destId="{E3E4072A-E40C-416B-B949-C2A3B2F38DE9}" srcOrd="0" destOrd="0" presId="urn:microsoft.com/office/officeart/2005/8/layout/pyramid2"/>
    <dgm:cxn modelId="{3479F4B2-0344-4639-9226-6AB5211B7BA0}" type="presParOf" srcId="{CD203375-9F7A-4F99-BD5A-D4F1DFD1335C}" destId="{015E4968-B0F7-4C6D-8041-A5A9AEF89E75}" srcOrd="1" destOrd="0" presId="urn:microsoft.com/office/officeart/2005/8/layout/pyramid2"/>
    <dgm:cxn modelId="{566F912B-2B30-43CB-BF36-CDB7384BC9B2}" type="presParOf" srcId="{CD203375-9F7A-4F99-BD5A-D4F1DFD1335C}" destId="{F47FDA99-9465-41A6-BB71-F6C22BC55EF7}" srcOrd="2" destOrd="0" presId="urn:microsoft.com/office/officeart/2005/8/layout/pyramid2"/>
    <dgm:cxn modelId="{9D04F761-CDFB-45D8-AAD7-3E797F1B2D96}" type="presParOf" srcId="{CD203375-9F7A-4F99-BD5A-D4F1DFD1335C}" destId="{5C57C8F2-CD0D-4D7C-80AC-C90681FCD9FB}" srcOrd="3" destOrd="0" presId="urn:microsoft.com/office/officeart/2005/8/layout/pyramid2"/>
    <dgm:cxn modelId="{6BCA9CBB-B727-4093-95E5-FDB10C1C8A2D}" type="presParOf" srcId="{CD203375-9F7A-4F99-BD5A-D4F1DFD1335C}" destId="{D11DB898-F193-4CF1-A814-E617849833CF}" srcOrd="4" destOrd="0" presId="urn:microsoft.com/office/officeart/2005/8/layout/pyramid2"/>
    <dgm:cxn modelId="{181264DD-8C25-4B3D-B612-92600CA43584}" type="presParOf" srcId="{CD203375-9F7A-4F99-BD5A-D4F1DFD1335C}" destId="{939F560A-6324-4C83-B479-D6B21D2CA32B}" srcOrd="5"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396B59-1F70-4E4E-90F1-5414BFB4D40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it-IT"/>
        </a:p>
      </dgm:t>
    </dgm:pt>
    <dgm:pt modelId="{348790AB-E6E7-4126-B32C-1D24DB8A5FC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400" dirty="0" smtClean="0">
              <a:latin typeface="+mj-lt"/>
            </a:rPr>
            <a:t>adottino una </a:t>
          </a:r>
          <a:r>
            <a:rPr lang="it-IT" sz="1400" b="1" dirty="0" smtClean="0">
              <a:latin typeface="+mj-lt"/>
            </a:rPr>
            <a:t>logica di intervento sistemica </a:t>
          </a:r>
          <a:r>
            <a:rPr lang="it-IT" sz="1400" b="0" dirty="0" smtClean="0">
              <a:latin typeface="+mj-lt"/>
            </a:rPr>
            <a:t>con il coinvolgimento di tutti i soggetti sociali, politici economici, culturali   </a:t>
          </a:r>
        </a:p>
        <a:p>
          <a:pPr defTabSz="444500">
            <a:lnSpc>
              <a:spcPct val="90000"/>
            </a:lnSpc>
            <a:spcBef>
              <a:spcPct val="0"/>
            </a:spcBef>
            <a:spcAft>
              <a:spcPct val="35000"/>
            </a:spcAft>
          </a:pPr>
          <a:endParaRPr lang="it-IT" sz="500" dirty="0">
            <a:latin typeface="+mj-lt"/>
          </a:endParaRPr>
        </a:p>
      </dgm:t>
    </dgm:pt>
    <dgm:pt modelId="{423C0C5D-9E4B-4379-8B32-EFB168782501}" type="parTrans" cxnId="{5B313105-B64B-455A-BEEC-C41AFD082ECA}">
      <dgm:prSet/>
      <dgm:spPr/>
      <dgm:t>
        <a:bodyPr/>
        <a:lstStyle/>
        <a:p>
          <a:endParaRPr lang="it-IT">
            <a:latin typeface="+mj-lt"/>
          </a:endParaRPr>
        </a:p>
      </dgm:t>
    </dgm:pt>
    <dgm:pt modelId="{9FCDF6AA-FF40-4268-83B9-5A883F471F4E}" type="sibTrans" cxnId="{5B313105-B64B-455A-BEEC-C41AFD082ECA}">
      <dgm:prSet/>
      <dgm:spPr/>
      <dgm:t>
        <a:bodyPr/>
        <a:lstStyle/>
        <a:p>
          <a:endParaRPr lang="it-IT">
            <a:latin typeface="+mj-lt"/>
          </a:endParaRPr>
        </a:p>
      </dgm:t>
    </dgm:pt>
    <dgm:pt modelId="{0F6999B8-A019-4374-9A5D-18057CA5BD4C}">
      <dgm:prSet custT="1"/>
      <dgm:spPr/>
      <dgm:t>
        <a:bodyPr/>
        <a:lstStyle/>
        <a:p>
          <a:r>
            <a:rPr lang="it-IT" sz="1400" dirty="0" smtClean="0">
              <a:latin typeface="+mj-lt"/>
            </a:rPr>
            <a:t>siano inseriti in </a:t>
          </a:r>
          <a:r>
            <a:rPr lang="it-IT" sz="1400" b="1" dirty="0" smtClean="0">
              <a:latin typeface="+mj-lt"/>
            </a:rPr>
            <a:t>strategie di azione ampie</a:t>
          </a:r>
          <a:endParaRPr lang="it-IT" sz="1400" b="1" dirty="0">
            <a:latin typeface="+mj-lt"/>
          </a:endParaRPr>
        </a:p>
      </dgm:t>
    </dgm:pt>
    <dgm:pt modelId="{016534D6-E747-46CA-A7D0-9C995309B849}" type="parTrans" cxnId="{A8060F8E-7851-48D7-B9B7-534B74D911EF}">
      <dgm:prSet/>
      <dgm:spPr/>
      <dgm:t>
        <a:bodyPr/>
        <a:lstStyle/>
        <a:p>
          <a:endParaRPr lang="it-IT">
            <a:latin typeface="+mj-lt"/>
          </a:endParaRPr>
        </a:p>
      </dgm:t>
    </dgm:pt>
    <dgm:pt modelId="{C175E620-F1F7-4328-8755-4E6AD52A64C1}" type="sibTrans" cxnId="{A8060F8E-7851-48D7-B9B7-534B74D911EF}">
      <dgm:prSet/>
      <dgm:spPr/>
      <dgm:t>
        <a:bodyPr/>
        <a:lstStyle/>
        <a:p>
          <a:endParaRPr lang="it-IT">
            <a:latin typeface="+mj-lt"/>
          </a:endParaRPr>
        </a:p>
      </dgm:t>
    </dgm:pt>
    <dgm:pt modelId="{D1D9B9A5-F281-4E1F-B931-2249E82709D2}">
      <dgm:prSet custT="1"/>
      <dgm:spPr/>
      <dgm:t>
        <a:bodyPr/>
        <a:lstStyle/>
        <a:p>
          <a:r>
            <a:rPr lang="it-IT" sz="1400" dirty="0" smtClean="0">
              <a:latin typeface="+mj-lt"/>
            </a:rPr>
            <a:t>scaturiscano da una </a:t>
          </a:r>
          <a:r>
            <a:rPr lang="it-IT" sz="1400" b="1" dirty="0" smtClean="0">
              <a:latin typeface="+mj-lt"/>
            </a:rPr>
            <a:t>lettura della realtà sociale</a:t>
          </a:r>
          <a:endParaRPr lang="it-IT" sz="1400" dirty="0">
            <a:latin typeface="+mj-lt"/>
          </a:endParaRPr>
        </a:p>
      </dgm:t>
    </dgm:pt>
    <dgm:pt modelId="{F6B4B4B9-26DF-4320-8358-11A46CC8649F}" type="parTrans" cxnId="{DD944285-5A48-4DA3-92E0-1E12E611B76C}">
      <dgm:prSet/>
      <dgm:spPr/>
      <dgm:t>
        <a:bodyPr/>
        <a:lstStyle/>
        <a:p>
          <a:endParaRPr lang="it-IT">
            <a:latin typeface="+mj-lt"/>
          </a:endParaRPr>
        </a:p>
      </dgm:t>
    </dgm:pt>
    <dgm:pt modelId="{9EF68B80-CDF1-4398-8342-35098CAF7631}" type="sibTrans" cxnId="{DD944285-5A48-4DA3-92E0-1E12E611B76C}">
      <dgm:prSet/>
      <dgm:spPr/>
      <dgm:t>
        <a:bodyPr/>
        <a:lstStyle/>
        <a:p>
          <a:endParaRPr lang="it-IT">
            <a:latin typeface="+mj-lt"/>
          </a:endParaRPr>
        </a:p>
      </dgm:t>
    </dgm:pt>
    <dgm:pt modelId="{D9248168-0CF2-4BF0-B1E0-76740E12271D}">
      <dgm:prSet custT="1"/>
      <dgm:spPr/>
      <dgm:t>
        <a:bodyPr/>
        <a:lstStyle/>
        <a:p>
          <a:r>
            <a:rPr lang="it-IT" sz="1400" dirty="0" smtClean="0">
              <a:latin typeface="+mj-lt"/>
            </a:rPr>
            <a:t>siano improntati al </a:t>
          </a:r>
          <a:r>
            <a:rPr lang="it-IT" sz="1400" b="1" dirty="0" smtClean="0">
              <a:latin typeface="+mj-lt"/>
            </a:rPr>
            <a:t>realismo</a:t>
          </a:r>
          <a:endParaRPr lang="it-IT" sz="1400" b="1" dirty="0">
            <a:latin typeface="+mj-lt"/>
          </a:endParaRPr>
        </a:p>
      </dgm:t>
    </dgm:pt>
    <dgm:pt modelId="{014D4E50-B43E-4E6F-9C4A-56BC4CA9676E}" type="parTrans" cxnId="{1BCD3B24-D637-432C-9FFE-D438E339050B}">
      <dgm:prSet/>
      <dgm:spPr/>
      <dgm:t>
        <a:bodyPr/>
        <a:lstStyle/>
        <a:p>
          <a:endParaRPr lang="it-IT">
            <a:latin typeface="+mj-lt"/>
          </a:endParaRPr>
        </a:p>
      </dgm:t>
    </dgm:pt>
    <dgm:pt modelId="{33AA9937-B522-4160-81D4-AA8F9BE60284}" type="sibTrans" cxnId="{1BCD3B24-D637-432C-9FFE-D438E339050B}">
      <dgm:prSet/>
      <dgm:spPr/>
      <dgm:t>
        <a:bodyPr/>
        <a:lstStyle/>
        <a:p>
          <a:endParaRPr lang="it-IT">
            <a:latin typeface="+mj-lt"/>
          </a:endParaRPr>
        </a:p>
      </dgm:t>
    </dgm:pt>
    <dgm:pt modelId="{B009916D-527B-4713-BD6A-B4EBEDE72B38}">
      <dgm:prSet custT="1"/>
      <dgm:spPr/>
      <dgm:t>
        <a:bodyPr/>
        <a:lstStyle/>
        <a:p>
          <a:r>
            <a:rPr lang="it-IT" sz="1400" dirty="0" smtClean="0">
              <a:latin typeface="+mj-lt"/>
            </a:rPr>
            <a:t>siano </a:t>
          </a:r>
          <a:r>
            <a:rPr lang="it-IT" sz="1400" b="1" dirty="0" smtClean="0">
              <a:latin typeface="+mj-lt"/>
            </a:rPr>
            <a:t>graduali e progressivi</a:t>
          </a:r>
          <a:r>
            <a:rPr lang="it-IT" sz="1400" dirty="0" smtClean="0">
              <a:latin typeface="+mj-lt"/>
            </a:rPr>
            <a:t> rispetto alla realizzazione degli obiettivi </a:t>
          </a:r>
          <a:endParaRPr lang="it-IT" sz="1400" b="1" dirty="0">
            <a:latin typeface="+mj-lt"/>
          </a:endParaRPr>
        </a:p>
      </dgm:t>
    </dgm:pt>
    <dgm:pt modelId="{3419AE75-D313-4A5C-B17A-75D349F92758}" type="parTrans" cxnId="{FFAE61F0-7D9A-42B7-9B8B-2D59DE06FBC0}">
      <dgm:prSet/>
      <dgm:spPr/>
      <dgm:t>
        <a:bodyPr/>
        <a:lstStyle/>
        <a:p>
          <a:endParaRPr lang="it-IT">
            <a:latin typeface="+mj-lt"/>
          </a:endParaRPr>
        </a:p>
      </dgm:t>
    </dgm:pt>
    <dgm:pt modelId="{6649C6F2-7AF0-42D1-96DF-CA6A6F30C14E}" type="sibTrans" cxnId="{FFAE61F0-7D9A-42B7-9B8B-2D59DE06FBC0}">
      <dgm:prSet/>
      <dgm:spPr/>
      <dgm:t>
        <a:bodyPr/>
        <a:lstStyle/>
        <a:p>
          <a:endParaRPr lang="it-IT">
            <a:latin typeface="+mj-lt"/>
          </a:endParaRPr>
        </a:p>
      </dgm:t>
    </dgm:pt>
    <dgm:pt modelId="{88597ECA-445B-4CB4-B830-16A7CE8D0444}">
      <dgm:prSet custT="1"/>
      <dgm:spPr/>
      <dgm:t>
        <a:bodyPr/>
        <a:lstStyle/>
        <a:p>
          <a:r>
            <a:rPr lang="it-IT" sz="1400" dirty="0" smtClean="0">
              <a:latin typeface="+mj-lt"/>
            </a:rPr>
            <a:t>prevedano la </a:t>
          </a:r>
          <a:r>
            <a:rPr lang="it-IT" sz="1400" b="1" dirty="0" smtClean="0">
              <a:latin typeface="+mj-lt"/>
            </a:rPr>
            <a:t>partecipazione attiva dei soggetti sociali in qualità di promotori di iniziative sociali  (</a:t>
          </a:r>
          <a:r>
            <a:rPr lang="it-IT" sz="1400" b="1" dirty="0" err="1" smtClean="0">
              <a:latin typeface="+mj-lt"/>
            </a:rPr>
            <a:t>propositività</a:t>
          </a:r>
          <a:r>
            <a:rPr lang="it-IT" sz="1400" b="1" dirty="0" smtClean="0">
              <a:latin typeface="+mj-lt"/>
            </a:rPr>
            <a:t> sociale e comunitaria) </a:t>
          </a:r>
          <a:endParaRPr lang="it-IT" sz="1400" b="1" dirty="0">
            <a:latin typeface="+mj-lt"/>
          </a:endParaRPr>
        </a:p>
      </dgm:t>
    </dgm:pt>
    <dgm:pt modelId="{00BD6EB7-F374-45A9-A1CC-1D02AEDC8C69}" type="parTrans" cxnId="{1BF650EF-C975-489B-8DF4-B496813F961F}">
      <dgm:prSet/>
      <dgm:spPr/>
      <dgm:t>
        <a:bodyPr/>
        <a:lstStyle/>
        <a:p>
          <a:endParaRPr lang="it-IT">
            <a:latin typeface="+mj-lt"/>
          </a:endParaRPr>
        </a:p>
      </dgm:t>
    </dgm:pt>
    <dgm:pt modelId="{1BBDC922-5921-4AD1-8CA4-23DFEAC281BD}" type="sibTrans" cxnId="{1BF650EF-C975-489B-8DF4-B496813F961F}">
      <dgm:prSet/>
      <dgm:spPr/>
      <dgm:t>
        <a:bodyPr/>
        <a:lstStyle/>
        <a:p>
          <a:endParaRPr lang="it-IT">
            <a:latin typeface="+mj-lt"/>
          </a:endParaRPr>
        </a:p>
      </dgm:t>
    </dgm:pt>
    <dgm:pt modelId="{B9FD7BE9-744B-425F-92AA-D3631BBEE765}">
      <dgm:prSet custT="1"/>
      <dgm:spPr/>
      <dgm:t>
        <a:bodyPr/>
        <a:lstStyle/>
        <a:p>
          <a:r>
            <a:rPr lang="it-IT" sz="1400" dirty="0" smtClean="0">
              <a:latin typeface="+mj-lt"/>
            </a:rPr>
            <a:t>facciano emergere </a:t>
          </a:r>
          <a:r>
            <a:rPr lang="it-IT" sz="1400" b="1" dirty="0" smtClean="0">
              <a:latin typeface="+mj-lt"/>
            </a:rPr>
            <a:t>pratiche di cittadinanza civile </a:t>
          </a:r>
          <a:r>
            <a:rPr lang="it-IT" sz="1400" dirty="0" smtClean="0">
              <a:latin typeface="+mj-lt"/>
            </a:rPr>
            <a:t>(valorizzando quelle presenti e mettendole a sistema o creando le condizioni per la realizzazione di nuove)</a:t>
          </a:r>
          <a:endParaRPr lang="it-IT" sz="1400" dirty="0">
            <a:latin typeface="+mj-lt"/>
          </a:endParaRPr>
        </a:p>
      </dgm:t>
    </dgm:pt>
    <dgm:pt modelId="{F0620C71-6D1D-4728-AFA4-1F27EADD171D}" type="parTrans" cxnId="{C7983937-C7E7-4776-B393-E94DC0698725}">
      <dgm:prSet/>
      <dgm:spPr/>
      <dgm:t>
        <a:bodyPr/>
        <a:lstStyle/>
        <a:p>
          <a:endParaRPr lang="it-IT">
            <a:latin typeface="+mj-lt"/>
          </a:endParaRPr>
        </a:p>
      </dgm:t>
    </dgm:pt>
    <dgm:pt modelId="{F86A251C-0F9E-480D-846D-86D0D6B8FAA7}" type="sibTrans" cxnId="{C7983937-C7E7-4776-B393-E94DC0698725}">
      <dgm:prSet/>
      <dgm:spPr/>
      <dgm:t>
        <a:bodyPr/>
        <a:lstStyle/>
        <a:p>
          <a:endParaRPr lang="it-IT">
            <a:latin typeface="+mj-lt"/>
          </a:endParaRPr>
        </a:p>
      </dgm:t>
    </dgm:pt>
    <dgm:pt modelId="{12FEB2E9-A03F-4DC3-A50F-046D2A006663}">
      <dgm:prSet custT="1"/>
      <dgm:spPr/>
      <dgm:t>
        <a:bodyPr/>
        <a:lstStyle/>
        <a:p>
          <a:r>
            <a:rPr lang="it-IT" sz="1400" dirty="0" smtClean="0">
              <a:latin typeface="+mj-lt"/>
            </a:rPr>
            <a:t>accedano al piano delle </a:t>
          </a:r>
          <a:r>
            <a:rPr lang="it-IT" sz="1400" b="1" dirty="0" smtClean="0">
              <a:latin typeface="+mj-lt"/>
            </a:rPr>
            <a:t>politiche</a:t>
          </a:r>
          <a:r>
            <a:rPr lang="it-IT" sz="500" b="1" dirty="0" smtClean="0">
              <a:latin typeface="+mj-lt"/>
            </a:rPr>
            <a:t>.</a:t>
          </a:r>
          <a:endParaRPr lang="it-IT" sz="500" b="1" dirty="0">
            <a:latin typeface="+mj-lt"/>
          </a:endParaRPr>
        </a:p>
      </dgm:t>
    </dgm:pt>
    <dgm:pt modelId="{22E1F47E-04C9-4B6E-B3B1-DD3803606AB5}" type="parTrans" cxnId="{DB567FCB-5A4A-46EA-B673-FCDB7AF9BB1E}">
      <dgm:prSet/>
      <dgm:spPr/>
      <dgm:t>
        <a:bodyPr/>
        <a:lstStyle/>
        <a:p>
          <a:endParaRPr lang="it-IT">
            <a:latin typeface="+mj-lt"/>
          </a:endParaRPr>
        </a:p>
      </dgm:t>
    </dgm:pt>
    <dgm:pt modelId="{133BE24E-3BD8-4AAE-BBCD-B26D88D17457}" type="sibTrans" cxnId="{DB567FCB-5A4A-46EA-B673-FCDB7AF9BB1E}">
      <dgm:prSet/>
      <dgm:spPr/>
      <dgm:t>
        <a:bodyPr/>
        <a:lstStyle/>
        <a:p>
          <a:endParaRPr lang="it-IT">
            <a:latin typeface="+mj-lt"/>
          </a:endParaRPr>
        </a:p>
      </dgm:t>
    </dgm:pt>
    <dgm:pt modelId="{566B4343-D7A3-4FAE-A96F-1DDB5311F6CD}" type="pres">
      <dgm:prSet presAssocID="{70396B59-1F70-4E4E-90F1-5414BFB4D408}" presName="linear" presStyleCnt="0">
        <dgm:presLayoutVars>
          <dgm:animLvl val="lvl"/>
          <dgm:resizeHandles val="exact"/>
        </dgm:presLayoutVars>
      </dgm:prSet>
      <dgm:spPr/>
      <dgm:t>
        <a:bodyPr/>
        <a:lstStyle/>
        <a:p>
          <a:endParaRPr lang="it-IT"/>
        </a:p>
      </dgm:t>
    </dgm:pt>
    <dgm:pt modelId="{1AC41FCA-0898-434C-B821-5DBE27D9AB6A}" type="pres">
      <dgm:prSet presAssocID="{D1D9B9A5-F281-4E1F-B931-2249E82709D2}" presName="parentText" presStyleLbl="node1" presStyleIdx="0" presStyleCnt="8">
        <dgm:presLayoutVars>
          <dgm:chMax val="0"/>
          <dgm:bulletEnabled val="1"/>
        </dgm:presLayoutVars>
      </dgm:prSet>
      <dgm:spPr/>
      <dgm:t>
        <a:bodyPr/>
        <a:lstStyle/>
        <a:p>
          <a:endParaRPr lang="it-IT"/>
        </a:p>
      </dgm:t>
    </dgm:pt>
    <dgm:pt modelId="{2E3225F8-876B-4F9F-8738-236A10538E08}" type="pres">
      <dgm:prSet presAssocID="{9EF68B80-CDF1-4398-8342-35098CAF7631}" presName="spacer" presStyleCnt="0"/>
      <dgm:spPr/>
      <dgm:t>
        <a:bodyPr/>
        <a:lstStyle/>
        <a:p>
          <a:endParaRPr lang="it-IT"/>
        </a:p>
      </dgm:t>
    </dgm:pt>
    <dgm:pt modelId="{2903065D-62FF-4917-80F5-106B65869A30}" type="pres">
      <dgm:prSet presAssocID="{0F6999B8-A019-4374-9A5D-18057CA5BD4C}" presName="parentText" presStyleLbl="node1" presStyleIdx="1" presStyleCnt="8">
        <dgm:presLayoutVars>
          <dgm:chMax val="0"/>
          <dgm:bulletEnabled val="1"/>
        </dgm:presLayoutVars>
      </dgm:prSet>
      <dgm:spPr/>
      <dgm:t>
        <a:bodyPr/>
        <a:lstStyle/>
        <a:p>
          <a:endParaRPr lang="it-IT"/>
        </a:p>
      </dgm:t>
    </dgm:pt>
    <dgm:pt modelId="{0030B53F-2076-4D19-8130-7A21ABF3035A}" type="pres">
      <dgm:prSet presAssocID="{C175E620-F1F7-4328-8755-4E6AD52A64C1}" presName="spacer" presStyleCnt="0"/>
      <dgm:spPr/>
      <dgm:t>
        <a:bodyPr/>
        <a:lstStyle/>
        <a:p>
          <a:endParaRPr lang="it-IT"/>
        </a:p>
      </dgm:t>
    </dgm:pt>
    <dgm:pt modelId="{67E09236-435C-4C13-B12E-C2A32D39FD82}" type="pres">
      <dgm:prSet presAssocID="{348790AB-E6E7-4126-B32C-1D24DB8A5FCF}" presName="parentText" presStyleLbl="node1" presStyleIdx="2" presStyleCnt="8">
        <dgm:presLayoutVars>
          <dgm:chMax val="0"/>
          <dgm:bulletEnabled val="1"/>
        </dgm:presLayoutVars>
      </dgm:prSet>
      <dgm:spPr/>
      <dgm:t>
        <a:bodyPr/>
        <a:lstStyle/>
        <a:p>
          <a:endParaRPr lang="it-IT"/>
        </a:p>
      </dgm:t>
    </dgm:pt>
    <dgm:pt modelId="{89260564-5C5D-47D3-8A1C-45C6978107B6}" type="pres">
      <dgm:prSet presAssocID="{9FCDF6AA-FF40-4268-83B9-5A883F471F4E}" presName="spacer" presStyleCnt="0"/>
      <dgm:spPr/>
      <dgm:t>
        <a:bodyPr/>
        <a:lstStyle/>
        <a:p>
          <a:endParaRPr lang="it-IT"/>
        </a:p>
      </dgm:t>
    </dgm:pt>
    <dgm:pt modelId="{AA3FE768-8DDF-4DB1-8E09-83B291B7E749}" type="pres">
      <dgm:prSet presAssocID="{D9248168-0CF2-4BF0-B1E0-76740E12271D}" presName="parentText" presStyleLbl="node1" presStyleIdx="3" presStyleCnt="8">
        <dgm:presLayoutVars>
          <dgm:chMax val="0"/>
          <dgm:bulletEnabled val="1"/>
        </dgm:presLayoutVars>
      </dgm:prSet>
      <dgm:spPr/>
      <dgm:t>
        <a:bodyPr/>
        <a:lstStyle/>
        <a:p>
          <a:endParaRPr lang="it-IT"/>
        </a:p>
      </dgm:t>
    </dgm:pt>
    <dgm:pt modelId="{7DCF13C0-7EE0-4C93-B152-3EAAB2C53E6E}" type="pres">
      <dgm:prSet presAssocID="{33AA9937-B522-4160-81D4-AA8F9BE60284}" presName="spacer" presStyleCnt="0"/>
      <dgm:spPr/>
      <dgm:t>
        <a:bodyPr/>
        <a:lstStyle/>
        <a:p>
          <a:endParaRPr lang="it-IT"/>
        </a:p>
      </dgm:t>
    </dgm:pt>
    <dgm:pt modelId="{67913FED-9593-48EE-8C97-D6A7E38ACA9D}" type="pres">
      <dgm:prSet presAssocID="{B009916D-527B-4713-BD6A-B4EBEDE72B38}" presName="parentText" presStyleLbl="node1" presStyleIdx="4" presStyleCnt="8">
        <dgm:presLayoutVars>
          <dgm:chMax val="0"/>
          <dgm:bulletEnabled val="1"/>
        </dgm:presLayoutVars>
      </dgm:prSet>
      <dgm:spPr/>
      <dgm:t>
        <a:bodyPr/>
        <a:lstStyle/>
        <a:p>
          <a:endParaRPr lang="it-IT"/>
        </a:p>
      </dgm:t>
    </dgm:pt>
    <dgm:pt modelId="{FE0C6265-2C78-4A2C-B603-CEEBD34305B8}" type="pres">
      <dgm:prSet presAssocID="{6649C6F2-7AF0-42D1-96DF-CA6A6F30C14E}" presName="spacer" presStyleCnt="0"/>
      <dgm:spPr/>
      <dgm:t>
        <a:bodyPr/>
        <a:lstStyle/>
        <a:p>
          <a:endParaRPr lang="it-IT"/>
        </a:p>
      </dgm:t>
    </dgm:pt>
    <dgm:pt modelId="{23E22E64-97FA-404B-A970-9337A74A4AE0}" type="pres">
      <dgm:prSet presAssocID="{88597ECA-445B-4CB4-B830-16A7CE8D0444}" presName="parentText" presStyleLbl="node1" presStyleIdx="5" presStyleCnt="8">
        <dgm:presLayoutVars>
          <dgm:chMax val="0"/>
          <dgm:bulletEnabled val="1"/>
        </dgm:presLayoutVars>
      </dgm:prSet>
      <dgm:spPr/>
      <dgm:t>
        <a:bodyPr/>
        <a:lstStyle/>
        <a:p>
          <a:endParaRPr lang="it-IT"/>
        </a:p>
      </dgm:t>
    </dgm:pt>
    <dgm:pt modelId="{3E5C25FD-72F9-4FFF-B96E-A22D329B9A0F}" type="pres">
      <dgm:prSet presAssocID="{1BBDC922-5921-4AD1-8CA4-23DFEAC281BD}" presName="spacer" presStyleCnt="0"/>
      <dgm:spPr/>
      <dgm:t>
        <a:bodyPr/>
        <a:lstStyle/>
        <a:p>
          <a:endParaRPr lang="it-IT"/>
        </a:p>
      </dgm:t>
    </dgm:pt>
    <dgm:pt modelId="{3D4F0C4B-D12C-4F1F-B669-13DB0C284E97}" type="pres">
      <dgm:prSet presAssocID="{B9FD7BE9-744B-425F-92AA-D3631BBEE765}" presName="parentText" presStyleLbl="node1" presStyleIdx="6" presStyleCnt="8">
        <dgm:presLayoutVars>
          <dgm:chMax val="0"/>
          <dgm:bulletEnabled val="1"/>
        </dgm:presLayoutVars>
      </dgm:prSet>
      <dgm:spPr/>
      <dgm:t>
        <a:bodyPr/>
        <a:lstStyle/>
        <a:p>
          <a:endParaRPr lang="it-IT"/>
        </a:p>
      </dgm:t>
    </dgm:pt>
    <dgm:pt modelId="{63F78D2C-D9A7-437C-865C-200371631D43}" type="pres">
      <dgm:prSet presAssocID="{F86A251C-0F9E-480D-846D-86D0D6B8FAA7}" presName="spacer" presStyleCnt="0"/>
      <dgm:spPr/>
      <dgm:t>
        <a:bodyPr/>
        <a:lstStyle/>
        <a:p>
          <a:endParaRPr lang="it-IT"/>
        </a:p>
      </dgm:t>
    </dgm:pt>
    <dgm:pt modelId="{75B7FACD-864B-4953-880C-CF56482BD549}" type="pres">
      <dgm:prSet presAssocID="{12FEB2E9-A03F-4DC3-A50F-046D2A006663}" presName="parentText" presStyleLbl="node1" presStyleIdx="7" presStyleCnt="8">
        <dgm:presLayoutVars>
          <dgm:chMax val="0"/>
          <dgm:bulletEnabled val="1"/>
        </dgm:presLayoutVars>
      </dgm:prSet>
      <dgm:spPr/>
      <dgm:t>
        <a:bodyPr/>
        <a:lstStyle/>
        <a:p>
          <a:endParaRPr lang="it-IT"/>
        </a:p>
      </dgm:t>
    </dgm:pt>
  </dgm:ptLst>
  <dgm:cxnLst>
    <dgm:cxn modelId="{5B313105-B64B-455A-BEEC-C41AFD082ECA}" srcId="{70396B59-1F70-4E4E-90F1-5414BFB4D408}" destId="{348790AB-E6E7-4126-B32C-1D24DB8A5FCF}" srcOrd="2" destOrd="0" parTransId="{423C0C5D-9E4B-4379-8B32-EFB168782501}" sibTransId="{9FCDF6AA-FF40-4268-83B9-5A883F471F4E}"/>
    <dgm:cxn modelId="{DB567FCB-5A4A-46EA-B673-FCDB7AF9BB1E}" srcId="{70396B59-1F70-4E4E-90F1-5414BFB4D408}" destId="{12FEB2E9-A03F-4DC3-A50F-046D2A006663}" srcOrd="7" destOrd="0" parTransId="{22E1F47E-04C9-4B6E-B3B1-DD3803606AB5}" sibTransId="{133BE24E-3BD8-4AAE-BBCD-B26D88D17457}"/>
    <dgm:cxn modelId="{BCC3C2F6-3E32-43CA-A4F8-F5FFC94B9A21}" type="presOf" srcId="{D9248168-0CF2-4BF0-B1E0-76740E12271D}" destId="{AA3FE768-8DDF-4DB1-8E09-83B291B7E749}" srcOrd="0" destOrd="0" presId="urn:microsoft.com/office/officeart/2005/8/layout/vList2"/>
    <dgm:cxn modelId="{E287CABB-A0AE-4234-801E-0263368CC26C}" type="presOf" srcId="{12FEB2E9-A03F-4DC3-A50F-046D2A006663}" destId="{75B7FACD-864B-4953-880C-CF56482BD549}" srcOrd="0" destOrd="0" presId="urn:microsoft.com/office/officeart/2005/8/layout/vList2"/>
    <dgm:cxn modelId="{04AB23AA-1B54-428C-827F-6042640A75F2}" type="presOf" srcId="{B009916D-527B-4713-BD6A-B4EBEDE72B38}" destId="{67913FED-9593-48EE-8C97-D6A7E38ACA9D}" srcOrd="0" destOrd="0" presId="urn:microsoft.com/office/officeart/2005/8/layout/vList2"/>
    <dgm:cxn modelId="{A8060F8E-7851-48D7-B9B7-534B74D911EF}" srcId="{70396B59-1F70-4E4E-90F1-5414BFB4D408}" destId="{0F6999B8-A019-4374-9A5D-18057CA5BD4C}" srcOrd="1" destOrd="0" parTransId="{016534D6-E747-46CA-A7D0-9C995309B849}" sibTransId="{C175E620-F1F7-4328-8755-4E6AD52A64C1}"/>
    <dgm:cxn modelId="{A692C3C9-C166-4820-8704-47CD04DD8FD4}" type="presOf" srcId="{348790AB-E6E7-4126-B32C-1D24DB8A5FCF}" destId="{67E09236-435C-4C13-B12E-C2A32D39FD82}" srcOrd="0" destOrd="0" presId="urn:microsoft.com/office/officeart/2005/8/layout/vList2"/>
    <dgm:cxn modelId="{FFAE61F0-7D9A-42B7-9B8B-2D59DE06FBC0}" srcId="{70396B59-1F70-4E4E-90F1-5414BFB4D408}" destId="{B009916D-527B-4713-BD6A-B4EBEDE72B38}" srcOrd="4" destOrd="0" parTransId="{3419AE75-D313-4A5C-B17A-75D349F92758}" sibTransId="{6649C6F2-7AF0-42D1-96DF-CA6A6F30C14E}"/>
    <dgm:cxn modelId="{6BE41A5C-F2A6-44C0-AA53-7495421A2B5C}" type="presOf" srcId="{B9FD7BE9-744B-425F-92AA-D3631BBEE765}" destId="{3D4F0C4B-D12C-4F1F-B669-13DB0C284E97}" srcOrd="0" destOrd="0" presId="urn:microsoft.com/office/officeart/2005/8/layout/vList2"/>
    <dgm:cxn modelId="{7A9FC1CD-873B-43D2-A71F-E89D8A6F995C}" type="presOf" srcId="{0F6999B8-A019-4374-9A5D-18057CA5BD4C}" destId="{2903065D-62FF-4917-80F5-106B65869A30}" srcOrd="0" destOrd="0" presId="urn:microsoft.com/office/officeart/2005/8/layout/vList2"/>
    <dgm:cxn modelId="{DD944285-5A48-4DA3-92E0-1E12E611B76C}" srcId="{70396B59-1F70-4E4E-90F1-5414BFB4D408}" destId="{D1D9B9A5-F281-4E1F-B931-2249E82709D2}" srcOrd="0" destOrd="0" parTransId="{F6B4B4B9-26DF-4320-8358-11A46CC8649F}" sibTransId="{9EF68B80-CDF1-4398-8342-35098CAF7631}"/>
    <dgm:cxn modelId="{4FBDB706-E707-410A-8301-B0AD34D335C8}" type="presOf" srcId="{D1D9B9A5-F281-4E1F-B931-2249E82709D2}" destId="{1AC41FCA-0898-434C-B821-5DBE27D9AB6A}" srcOrd="0" destOrd="0" presId="urn:microsoft.com/office/officeart/2005/8/layout/vList2"/>
    <dgm:cxn modelId="{C7983937-C7E7-4776-B393-E94DC0698725}" srcId="{70396B59-1F70-4E4E-90F1-5414BFB4D408}" destId="{B9FD7BE9-744B-425F-92AA-D3631BBEE765}" srcOrd="6" destOrd="0" parTransId="{F0620C71-6D1D-4728-AFA4-1F27EADD171D}" sibTransId="{F86A251C-0F9E-480D-846D-86D0D6B8FAA7}"/>
    <dgm:cxn modelId="{BB8DE270-4440-44F8-A0CF-7A2729E5D74C}" type="presOf" srcId="{88597ECA-445B-4CB4-B830-16A7CE8D0444}" destId="{23E22E64-97FA-404B-A970-9337A74A4AE0}" srcOrd="0" destOrd="0" presId="urn:microsoft.com/office/officeart/2005/8/layout/vList2"/>
    <dgm:cxn modelId="{1BCD3B24-D637-432C-9FFE-D438E339050B}" srcId="{70396B59-1F70-4E4E-90F1-5414BFB4D408}" destId="{D9248168-0CF2-4BF0-B1E0-76740E12271D}" srcOrd="3" destOrd="0" parTransId="{014D4E50-B43E-4E6F-9C4A-56BC4CA9676E}" sibTransId="{33AA9937-B522-4160-81D4-AA8F9BE60284}"/>
    <dgm:cxn modelId="{4021E473-E386-46D2-80EC-2B69F6DE6D5B}" type="presOf" srcId="{70396B59-1F70-4E4E-90F1-5414BFB4D408}" destId="{566B4343-D7A3-4FAE-A96F-1DDB5311F6CD}" srcOrd="0" destOrd="0" presId="urn:microsoft.com/office/officeart/2005/8/layout/vList2"/>
    <dgm:cxn modelId="{1BF650EF-C975-489B-8DF4-B496813F961F}" srcId="{70396B59-1F70-4E4E-90F1-5414BFB4D408}" destId="{88597ECA-445B-4CB4-B830-16A7CE8D0444}" srcOrd="5" destOrd="0" parTransId="{00BD6EB7-F374-45A9-A1CC-1D02AEDC8C69}" sibTransId="{1BBDC922-5921-4AD1-8CA4-23DFEAC281BD}"/>
    <dgm:cxn modelId="{F9A3D1FC-7660-42B7-90AA-32693283D03A}" type="presParOf" srcId="{566B4343-D7A3-4FAE-A96F-1DDB5311F6CD}" destId="{1AC41FCA-0898-434C-B821-5DBE27D9AB6A}" srcOrd="0" destOrd="0" presId="urn:microsoft.com/office/officeart/2005/8/layout/vList2"/>
    <dgm:cxn modelId="{AABF6372-7A31-4408-9E7B-9C6A3D3BF36B}" type="presParOf" srcId="{566B4343-D7A3-4FAE-A96F-1DDB5311F6CD}" destId="{2E3225F8-876B-4F9F-8738-236A10538E08}" srcOrd="1" destOrd="0" presId="urn:microsoft.com/office/officeart/2005/8/layout/vList2"/>
    <dgm:cxn modelId="{DD1DF9D7-2102-4280-A167-84AA9B6A51AF}" type="presParOf" srcId="{566B4343-D7A3-4FAE-A96F-1DDB5311F6CD}" destId="{2903065D-62FF-4917-80F5-106B65869A30}" srcOrd="2" destOrd="0" presId="urn:microsoft.com/office/officeart/2005/8/layout/vList2"/>
    <dgm:cxn modelId="{072781AC-0971-46E7-B212-3932959C0E61}" type="presParOf" srcId="{566B4343-D7A3-4FAE-A96F-1DDB5311F6CD}" destId="{0030B53F-2076-4D19-8130-7A21ABF3035A}" srcOrd="3" destOrd="0" presId="urn:microsoft.com/office/officeart/2005/8/layout/vList2"/>
    <dgm:cxn modelId="{CB04F132-602C-4631-93F0-B9F07AA3E8FB}" type="presParOf" srcId="{566B4343-D7A3-4FAE-A96F-1DDB5311F6CD}" destId="{67E09236-435C-4C13-B12E-C2A32D39FD82}" srcOrd="4" destOrd="0" presId="urn:microsoft.com/office/officeart/2005/8/layout/vList2"/>
    <dgm:cxn modelId="{37E25F35-EF4C-483C-B4FB-E7D498277F43}" type="presParOf" srcId="{566B4343-D7A3-4FAE-A96F-1DDB5311F6CD}" destId="{89260564-5C5D-47D3-8A1C-45C6978107B6}" srcOrd="5" destOrd="0" presId="urn:microsoft.com/office/officeart/2005/8/layout/vList2"/>
    <dgm:cxn modelId="{6FC4F5A3-1C57-446C-B691-4137AB12095F}" type="presParOf" srcId="{566B4343-D7A3-4FAE-A96F-1DDB5311F6CD}" destId="{AA3FE768-8DDF-4DB1-8E09-83B291B7E749}" srcOrd="6" destOrd="0" presId="urn:microsoft.com/office/officeart/2005/8/layout/vList2"/>
    <dgm:cxn modelId="{B3F3243E-B18E-48A5-9A7E-28D4FDB35FA8}" type="presParOf" srcId="{566B4343-D7A3-4FAE-A96F-1DDB5311F6CD}" destId="{7DCF13C0-7EE0-4C93-B152-3EAAB2C53E6E}" srcOrd="7" destOrd="0" presId="urn:microsoft.com/office/officeart/2005/8/layout/vList2"/>
    <dgm:cxn modelId="{3A046296-197D-4270-B177-C8653FFFFB4E}" type="presParOf" srcId="{566B4343-D7A3-4FAE-A96F-1DDB5311F6CD}" destId="{67913FED-9593-48EE-8C97-D6A7E38ACA9D}" srcOrd="8" destOrd="0" presId="urn:microsoft.com/office/officeart/2005/8/layout/vList2"/>
    <dgm:cxn modelId="{F302FEA4-10FD-427C-B1E8-B88A6C44D34D}" type="presParOf" srcId="{566B4343-D7A3-4FAE-A96F-1DDB5311F6CD}" destId="{FE0C6265-2C78-4A2C-B603-CEEBD34305B8}" srcOrd="9" destOrd="0" presId="urn:microsoft.com/office/officeart/2005/8/layout/vList2"/>
    <dgm:cxn modelId="{FAD7BC38-B221-4A9D-B990-D2CA81EB9942}" type="presParOf" srcId="{566B4343-D7A3-4FAE-A96F-1DDB5311F6CD}" destId="{23E22E64-97FA-404B-A970-9337A74A4AE0}" srcOrd="10" destOrd="0" presId="urn:microsoft.com/office/officeart/2005/8/layout/vList2"/>
    <dgm:cxn modelId="{E59C26B8-F398-4A70-B45C-E4A6AC6245FA}" type="presParOf" srcId="{566B4343-D7A3-4FAE-A96F-1DDB5311F6CD}" destId="{3E5C25FD-72F9-4FFF-B96E-A22D329B9A0F}" srcOrd="11" destOrd="0" presId="urn:microsoft.com/office/officeart/2005/8/layout/vList2"/>
    <dgm:cxn modelId="{DB163F07-46FD-4104-A7CA-1D975EEB0248}" type="presParOf" srcId="{566B4343-D7A3-4FAE-A96F-1DDB5311F6CD}" destId="{3D4F0C4B-D12C-4F1F-B669-13DB0C284E97}" srcOrd="12" destOrd="0" presId="urn:microsoft.com/office/officeart/2005/8/layout/vList2"/>
    <dgm:cxn modelId="{7147256C-60E8-4374-89FD-7217202753DA}" type="presParOf" srcId="{566B4343-D7A3-4FAE-A96F-1DDB5311F6CD}" destId="{63F78D2C-D9A7-437C-865C-200371631D43}" srcOrd="13" destOrd="0" presId="urn:microsoft.com/office/officeart/2005/8/layout/vList2"/>
    <dgm:cxn modelId="{52D6C573-E75C-4182-B61B-6843D2D02555}" type="presParOf" srcId="{566B4343-D7A3-4FAE-A96F-1DDB5311F6CD}" destId="{75B7FACD-864B-4953-880C-CF56482BD549}"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E65EA4-ACCE-42AC-94D0-6484EBA00BFE}" type="doc">
      <dgm:prSet loTypeId="urn:microsoft.com/office/officeart/2005/8/layout/target1" loCatId="relationship" qsTypeId="urn:microsoft.com/office/officeart/2005/8/quickstyle/simple1" qsCatId="simple" csTypeId="urn:microsoft.com/office/officeart/2005/8/colors/colorful4" csCatId="colorful" phldr="1"/>
      <dgm:spPr/>
    </dgm:pt>
    <dgm:pt modelId="{C3D06C14-D14D-4993-8E97-ECF633EDCFAD}">
      <dgm:prSet phldrT="[Testo]"/>
      <dgm:spPr/>
      <dgm:t>
        <a:bodyPr/>
        <a:lstStyle/>
        <a:p>
          <a:r>
            <a:rPr lang="it-IT" dirty="0" smtClean="0"/>
            <a:t>poveri</a:t>
          </a:r>
          <a:endParaRPr lang="it-IT" dirty="0"/>
        </a:p>
      </dgm:t>
    </dgm:pt>
    <dgm:pt modelId="{F4765609-6CAB-4B54-969E-6C23485EC140}" type="parTrans" cxnId="{A14B89B9-ADE9-41C1-8F1E-EC8203E8E626}">
      <dgm:prSet/>
      <dgm:spPr/>
      <dgm:t>
        <a:bodyPr/>
        <a:lstStyle/>
        <a:p>
          <a:endParaRPr lang="it-IT"/>
        </a:p>
      </dgm:t>
    </dgm:pt>
    <dgm:pt modelId="{8A03FE9F-B7C2-4483-92C2-2CBFBDF4F3AE}" type="sibTrans" cxnId="{A14B89B9-ADE9-41C1-8F1E-EC8203E8E626}">
      <dgm:prSet/>
      <dgm:spPr/>
      <dgm:t>
        <a:bodyPr/>
        <a:lstStyle/>
        <a:p>
          <a:endParaRPr lang="it-IT"/>
        </a:p>
      </dgm:t>
    </dgm:pt>
    <dgm:pt modelId="{42F017F1-67C8-4E24-B53A-8ACE25A99AFC}">
      <dgm:prSet phldrT="[Testo]"/>
      <dgm:spPr/>
      <dgm:t>
        <a:bodyPr/>
        <a:lstStyle/>
        <a:p>
          <a:r>
            <a:rPr lang="it-IT" dirty="0" smtClean="0"/>
            <a:t>vicinato/comunità </a:t>
          </a:r>
          <a:endParaRPr lang="it-IT" dirty="0"/>
        </a:p>
      </dgm:t>
    </dgm:pt>
    <dgm:pt modelId="{7DA3B6FA-84CE-42C8-8B76-A890A3EC4672}" type="parTrans" cxnId="{E9A85328-6791-4894-BDA9-DD5EECA2BB96}">
      <dgm:prSet/>
      <dgm:spPr/>
      <dgm:t>
        <a:bodyPr/>
        <a:lstStyle/>
        <a:p>
          <a:endParaRPr lang="it-IT"/>
        </a:p>
      </dgm:t>
    </dgm:pt>
    <dgm:pt modelId="{395110AD-E1B2-4FD9-8ACE-AA7D86E46E22}" type="sibTrans" cxnId="{E9A85328-6791-4894-BDA9-DD5EECA2BB96}">
      <dgm:prSet/>
      <dgm:spPr/>
      <dgm:t>
        <a:bodyPr/>
        <a:lstStyle/>
        <a:p>
          <a:endParaRPr lang="it-IT"/>
        </a:p>
      </dgm:t>
    </dgm:pt>
    <dgm:pt modelId="{C83B89C8-0C56-4FE1-9EEF-07B85DE84FD7}">
      <dgm:prSet phldrT="[Testo]"/>
      <dgm:spPr/>
      <dgm:t>
        <a:bodyPr/>
        <a:lstStyle/>
        <a:p>
          <a:r>
            <a:rPr lang="it-IT" dirty="0" smtClean="0"/>
            <a:t>società</a:t>
          </a:r>
          <a:endParaRPr lang="it-IT" dirty="0"/>
        </a:p>
      </dgm:t>
    </dgm:pt>
    <dgm:pt modelId="{B024A0D9-5801-4DBF-8D6E-2570596B52E0}" type="parTrans" cxnId="{1D17F2A0-8C01-4845-B816-F2C7D95170D1}">
      <dgm:prSet/>
      <dgm:spPr/>
      <dgm:t>
        <a:bodyPr/>
        <a:lstStyle/>
        <a:p>
          <a:endParaRPr lang="it-IT"/>
        </a:p>
      </dgm:t>
    </dgm:pt>
    <dgm:pt modelId="{FA38EC4D-5D93-4931-B1BE-FB39EBDBED3A}" type="sibTrans" cxnId="{1D17F2A0-8C01-4845-B816-F2C7D95170D1}">
      <dgm:prSet/>
      <dgm:spPr/>
      <dgm:t>
        <a:bodyPr/>
        <a:lstStyle/>
        <a:p>
          <a:endParaRPr lang="it-IT"/>
        </a:p>
      </dgm:t>
    </dgm:pt>
    <dgm:pt modelId="{91BD083D-472E-4BA2-9ADB-1E866829E3DF}" type="pres">
      <dgm:prSet presAssocID="{C5E65EA4-ACCE-42AC-94D0-6484EBA00BFE}" presName="composite" presStyleCnt="0">
        <dgm:presLayoutVars>
          <dgm:chMax val="5"/>
          <dgm:dir/>
          <dgm:resizeHandles val="exact"/>
        </dgm:presLayoutVars>
      </dgm:prSet>
      <dgm:spPr/>
    </dgm:pt>
    <dgm:pt modelId="{4D9537B6-55C7-4ADD-B47A-E7BF2D81A28F}" type="pres">
      <dgm:prSet presAssocID="{C3D06C14-D14D-4993-8E97-ECF633EDCFAD}" presName="circle1" presStyleLbl="lnNode1" presStyleIdx="0" presStyleCnt="3"/>
      <dgm:spPr/>
    </dgm:pt>
    <dgm:pt modelId="{D2921735-33B3-4BBB-834E-DF27886D4C91}" type="pres">
      <dgm:prSet presAssocID="{C3D06C14-D14D-4993-8E97-ECF633EDCFAD}" presName="text1" presStyleLbl="revTx" presStyleIdx="0" presStyleCnt="3">
        <dgm:presLayoutVars>
          <dgm:bulletEnabled val="1"/>
        </dgm:presLayoutVars>
      </dgm:prSet>
      <dgm:spPr/>
      <dgm:t>
        <a:bodyPr/>
        <a:lstStyle/>
        <a:p>
          <a:endParaRPr lang="it-IT"/>
        </a:p>
      </dgm:t>
    </dgm:pt>
    <dgm:pt modelId="{45B32951-8D8A-4E60-9B75-C67F974252A9}" type="pres">
      <dgm:prSet presAssocID="{C3D06C14-D14D-4993-8E97-ECF633EDCFAD}" presName="line1" presStyleLbl="callout" presStyleIdx="0" presStyleCnt="6"/>
      <dgm:spPr/>
    </dgm:pt>
    <dgm:pt modelId="{890AA6DC-E1FD-466A-9A74-2FEA64F32913}" type="pres">
      <dgm:prSet presAssocID="{C3D06C14-D14D-4993-8E97-ECF633EDCFAD}" presName="d1" presStyleLbl="callout" presStyleIdx="1" presStyleCnt="6"/>
      <dgm:spPr/>
    </dgm:pt>
    <dgm:pt modelId="{B2B063DD-3C3A-4E41-8E35-F264502AB8C9}" type="pres">
      <dgm:prSet presAssocID="{42F017F1-67C8-4E24-B53A-8ACE25A99AFC}" presName="circle2" presStyleLbl="lnNode1" presStyleIdx="1" presStyleCnt="3"/>
      <dgm:spPr/>
    </dgm:pt>
    <dgm:pt modelId="{858B39AD-F417-4424-B862-0A0674AB2464}" type="pres">
      <dgm:prSet presAssocID="{42F017F1-67C8-4E24-B53A-8ACE25A99AFC}" presName="text2" presStyleLbl="revTx" presStyleIdx="1" presStyleCnt="3">
        <dgm:presLayoutVars>
          <dgm:bulletEnabled val="1"/>
        </dgm:presLayoutVars>
      </dgm:prSet>
      <dgm:spPr/>
      <dgm:t>
        <a:bodyPr/>
        <a:lstStyle/>
        <a:p>
          <a:endParaRPr lang="it-IT"/>
        </a:p>
      </dgm:t>
    </dgm:pt>
    <dgm:pt modelId="{96881B4E-9C07-4179-A348-1CF37B20914D}" type="pres">
      <dgm:prSet presAssocID="{42F017F1-67C8-4E24-B53A-8ACE25A99AFC}" presName="line2" presStyleLbl="callout" presStyleIdx="2" presStyleCnt="6"/>
      <dgm:spPr/>
    </dgm:pt>
    <dgm:pt modelId="{1648FDED-EB6A-4F81-969E-D96D5140B328}" type="pres">
      <dgm:prSet presAssocID="{42F017F1-67C8-4E24-B53A-8ACE25A99AFC}" presName="d2" presStyleLbl="callout" presStyleIdx="3" presStyleCnt="6"/>
      <dgm:spPr/>
    </dgm:pt>
    <dgm:pt modelId="{BAB82262-A9CB-4609-A292-AD0A8E8F7587}" type="pres">
      <dgm:prSet presAssocID="{C83B89C8-0C56-4FE1-9EEF-07B85DE84FD7}" presName="circle3" presStyleLbl="lnNode1" presStyleIdx="2" presStyleCnt="3"/>
      <dgm:spPr/>
    </dgm:pt>
    <dgm:pt modelId="{CCCF8CA0-EE86-40EE-880D-87C283DD4801}" type="pres">
      <dgm:prSet presAssocID="{C83B89C8-0C56-4FE1-9EEF-07B85DE84FD7}" presName="text3" presStyleLbl="revTx" presStyleIdx="2" presStyleCnt="3">
        <dgm:presLayoutVars>
          <dgm:bulletEnabled val="1"/>
        </dgm:presLayoutVars>
      </dgm:prSet>
      <dgm:spPr/>
      <dgm:t>
        <a:bodyPr/>
        <a:lstStyle/>
        <a:p>
          <a:endParaRPr lang="it-IT"/>
        </a:p>
      </dgm:t>
    </dgm:pt>
    <dgm:pt modelId="{6BB3BDBF-F041-4538-99C5-8766A187E162}" type="pres">
      <dgm:prSet presAssocID="{C83B89C8-0C56-4FE1-9EEF-07B85DE84FD7}" presName="line3" presStyleLbl="callout" presStyleIdx="4" presStyleCnt="6"/>
      <dgm:spPr/>
    </dgm:pt>
    <dgm:pt modelId="{FDDC1E4E-D6A2-4AA0-A73C-8BA4AE24287F}" type="pres">
      <dgm:prSet presAssocID="{C83B89C8-0C56-4FE1-9EEF-07B85DE84FD7}" presName="d3" presStyleLbl="callout" presStyleIdx="5" presStyleCnt="6"/>
      <dgm:spPr/>
    </dgm:pt>
  </dgm:ptLst>
  <dgm:cxnLst>
    <dgm:cxn modelId="{0341C564-998B-4162-8C27-F502C9789866}" type="presOf" srcId="{C3D06C14-D14D-4993-8E97-ECF633EDCFAD}" destId="{D2921735-33B3-4BBB-834E-DF27886D4C91}" srcOrd="0" destOrd="0" presId="urn:microsoft.com/office/officeart/2005/8/layout/target1"/>
    <dgm:cxn modelId="{99C38193-6F95-4719-A810-33CD45753476}" type="presOf" srcId="{42F017F1-67C8-4E24-B53A-8ACE25A99AFC}" destId="{858B39AD-F417-4424-B862-0A0674AB2464}" srcOrd="0" destOrd="0" presId="urn:microsoft.com/office/officeart/2005/8/layout/target1"/>
    <dgm:cxn modelId="{A14B89B9-ADE9-41C1-8F1E-EC8203E8E626}" srcId="{C5E65EA4-ACCE-42AC-94D0-6484EBA00BFE}" destId="{C3D06C14-D14D-4993-8E97-ECF633EDCFAD}" srcOrd="0" destOrd="0" parTransId="{F4765609-6CAB-4B54-969E-6C23485EC140}" sibTransId="{8A03FE9F-B7C2-4483-92C2-2CBFBDF4F3AE}"/>
    <dgm:cxn modelId="{1D17F2A0-8C01-4845-B816-F2C7D95170D1}" srcId="{C5E65EA4-ACCE-42AC-94D0-6484EBA00BFE}" destId="{C83B89C8-0C56-4FE1-9EEF-07B85DE84FD7}" srcOrd="2" destOrd="0" parTransId="{B024A0D9-5801-4DBF-8D6E-2570596B52E0}" sibTransId="{FA38EC4D-5D93-4931-B1BE-FB39EBDBED3A}"/>
    <dgm:cxn modelId="{2DE04339-C8AC-4F04-A2A3-80BCB04CE9B9}" type="presOf" srcId="{C5E65EA4-ACCE-42AC-94D0-6484EBA00BFE}" destId="{91BD083D-472E-4BA2-9ADB-1E866829E3DF}" srcOrd="0" destOrd="0" presId="urn:microsoft.com/office/officeart/2005/8/layout/target1"/>
    <dgm:cxn modelId="{C7E8B108-3A51-4BF5-8F12-AA5E8215543F}" type="presOf" srcId="{C83B89C8-0C56-4FE1-9EEF-07B85DE84FD7}" destId="{CCCF8CA0-EE86-40EE-880D-87C283DD4801}" srcOrd="0" destOrd="0" presId="urn:microsoft.com/office/officeart/2005/8/layout/target1"/>
    <dgm:cxn modelId="{E9A85328-6791-4894-BDA9-DD5EECA2BB96}" srcId="{C5E65EA4-ACCE-42AC-94D0-6484EBA00BFE}" destId="{42F017F1-67C8-4E24-B53A-8ACE25A99AFC}" srcOrd="1" destOrd="0" parTransId="{7DA3B6FA-84CE-42C8-8B76-A890A3EC4672}" sibTransId="{395110AD-E1B2-4FD9-8ACE-AA7D86E46E22}"/>
    <dgm:cxn modelId="{7F626252-DAEC-4268-ABBD-4A0B9D3044EE}" type="presParOf" srcId="{91BD083D-472E-4BA2-9ADB-1E866829E3DF}" destId="{4D9537B6-55C7-4ADD-B47A-E7BF2D81A28F}" srcOrd="0" destOrd="0" presId="urn:microsoft.com/office/officeart/2005/8/layout/target1"/>
    <dgm:cxn modelId="{DB4B152A-B7CC-44AD-81C8-BB6B80C7BC6B}" type="presParOf" srcId="{91BD083D-472E-4BA2-9ADB-1E866829E3DF}" destId="{D2921735-33B3-4BBB-834E-DF27886D4C91}" srcOrd="1" destOrd="0" presId="urn:microsoft.com/office/officeart/2005/8/layout/target1"/>
    <dgm:cxn modelId="{9BF86CE4-8B5C-4BA2-B33D-570DC2C20B7F}" type="presParOf" srcId="{91BD083D-472E-4BA2-9ADB-1E866829E3DF}" destId="{45B32951-8D8A-4E60-9B75-C67F974252A9}" srcOrd="2" destOrd="0" presId="urn:microsoft.com/office/officeart/2005/8/layout/target1"/>
    <dgm:cxn modelId="{46542D65-B503-4BA1-9A6E-F9A2A1639972}" type="presParOf" srcId="{91BD083D-472E-4BA2-9ADB-1E866829E3DF}" destId="{890AA6DC-E1FD-466A-9A74-2FEA64F32913}" srcOrd="3" destOrd="0" presId="urn:microsoft.com/office/officeart/2005/8/layout/target1"/>
    <dgm:cxn modelId="{15112EA8-96A5-4DEB-8BCC-63F1268191C8}" type="presParOf" srcId="{91BD083D-472E-4BA2-9ADB-1E866829E3DF}" destId="{B2B063DD-3C3A-4E41-8E35-F264502AB8C9}" srcOrd="4" destOrd="0" presId="urn:microsoft.com/office/officeart/2005/8/layout/target1"/>
    <dgm:cxn modelId="{B45AC4DF-6A61-4E88-ADFE-3911CA304B9C}" type="presParOf" srcId="{91BD083D-472E-4BA2-9ADB-1E866829E3DF}" destId="{858B39AD-F417-4424-B862-0A0674AB2464}" srcOrd="5" destOrd="0" presId="urn:microsoft.com/office/officeart/2005/8/layout/target1"/>
    <dgm:cxn modelId="{4FF8CA3D-2AF4-458A-B243-219DFBBBBC4E}" type="presParOf" srcId="{91BD083D-472E-4BA2-9ADB-1E866829E3DF}" destId="{96881B4E-9C07-4179-A348-1CF37B20914D}" srcOrd="6" destOrd="0" presId="urn:microsoft.com/office/officeart/2005/8/layout/target1"/>
    <dgm:cxn modelId="{F6D59472-E20C-4E15-B960-5D80F95CAA1F}" type="presParOf" srcId="{91BD083D-472E-4BA2-9ADB-1E866829E3DF}" destId="{1648FDED-EB6A-4F81-969E-D96D5140B328}" srcOrd="7" destOrd="0" presId="urn:microsoft.com/office/officeart/2005/8/layout/target1"/>
    <dgm:cxn modelId="{85B22CCF-A404-42B9-80CE-D457F7C08F34}" type="presParOf" srcId="{91BD083D-472E-4BA2-9ADB-1E866829E3DF}" destId="{BAB82262-A9CB-4609-A292-AD0A8E8F7587}" srcOrd="8" destOrd="0" presId="urn:microsoft.com/office/officeart/2005/8/layout/target1"/>
    <dgm:cxn modelId="{DA05CB7C-F7F6-4FE4-AE88-A635886010F7}" type="presParOf" srcId="{91BD083D-472E-4BA2-9ADB-1E866829E3DF}" destId="{CCCF8CA0-EE86-40EE-880D-87C283DD4801}" srcOrd="9" destOrd="0" presId="urn:microsoft.com/office/officeart/2005/8/layout/target1"/>
    <dgm:cxn modelId="{8D187C4F-5BBC-4DB8-B118-28770D6DDAE4}" type="presParOf" srcId="{91BD083D-472E-4BA2-9ADB-1E866829E3DF}" destId="{6BB3BDBF-F041-4538-99C5-8766A187E162}" srcOrd="10" destOrd="0" presId="urn:microsoft.com/office/officeart/2005/8/layout/target1"/>
    <dgm:cxn modelId="{56062426-3694-4524-A58D-9523CBF07633}" type="presParOf" srcId="{91BD083D-472E-4BA2-9ADB-1E866829E3DF}" destId="{FDDC1E4E-D6A2-4AA0-A73C-8BA4AE24287F}" srcOrd="11"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8AC0DC-58F8-4A9F-884C-D5B4649B5D8B}"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it-IT"/>
        </a:p>
      </dgm:t>
    </dgm:pt>
    <dgm:pt modelId="{CED7E90F-A4BD-430E-9277-C1D3EE82A891}">
      <dgm:prSet phldrT="[Testo]"/>
      <dgm:spPr/>
      <dgm:t>
        <a:bodyPr/>
        <a:lstStyle/>
        <a:p>
          <a:r>
            <a:rPr lang="it-IT" dirty="0" smtClean="0"/>
            <a:t>poveri</a:t>
          </a:r>
          <a:endParaRPr lang="it-IT" dirty="0"/>
        </a:p>
      </dgm:t>
    </dgm:pt>
    <dgm:pt modelId="{39D10368-8D1A-470B-A258-CA2A4BA8C5F6}" type="parTrans" cxnId="{6F8535CB-906A-42FC-BCA0-564845F8F5FB}">
      <dgm:prSet/>
      <dgm:spPr/>
      <dgm:t>
        <a:bodyPr/>
        <a:lstStyle/>
        <a:p>
          <a:endParaRPr lang="it-IT"/>
        </a:p>
      </dgm:t>
    </dgm:pt>
    <dgm:pt modelId="{DA5B63C4-73DC-455D-A279-EFE2D23EE43F}" type="sibTrans" cxnId="{6F8535CB-906A-42FC-BCA0-564845F8F5FB}">
      <dgm:prSet/>
      <dgm:spPr/>
      <dgm:t>
        <a:bodyPr/>
        <a:lstStyle/>
        <a:p>
          <a:endParaRPr lang="it-IT"/>
        </a:p>
      </dgm:t>
    </dgm:pt>
    <dgm:pt modelId="{331F3A3A-52C9-476B-ACE2-A1C6235DE8C3}">
      <dgm:prSet phldrT="[Testo]"/>
      <dgm:spPr/>
      <dgm:t>
        <a:bodyPr/>
        <a:lstStyle/>
        <a:p>
          <a:r>
            <a:rPr lang="it-IT" dirty="0" smtClean="0"/>
            <a:t>Comunità ecclesiale</a:t>
          </a:r>
          <a:endParaRPr lang="it-IT" dirty="0"/>
        </a:p>
      </dgm:t>
    </dgm:pt>
    <dgm:pt modelId="{4B738564-5E45-45F9-A621-46A2957B3312}" type="parTrans" cxnId="{6C29E08B-83A1-44DF-BBAA-5929713B262A}">
      <dgm:prSet/>
      <dgm:spPr/>
      <dgm:t>
        <a:bodyPr/>
        <a:lstStyle/>
        <a:p>
          <a:endParaRPr lang="it-IT"/>
        </a:p>
      </dgm:t>
    </dgm:pt>
    <dgm:pt modelId="{1B1F2EF0-65F8-407F-93F7-5BCFB592DA23}" type="sibTrans" cxnId="{6C29E08B-83A1-44DF-BBAA-5929713B262A}">
      <dgm:prSet/>
      <dgm:spPr/>
      <dgm:t>
        <a:bodyPr/>
        <a:lstStyle/>
        <a:p>
          <a:endParaRPr lang="it-IT"/>
        </a:p>
      </dgm:t>
    </dgm:pt>
    <dgm:pt modelId="{D17A6210-43FC-4267-8C42-D93741AE9413}">
      <dgm:prSet phldrT="[Testo]"/>
      <dgm:spPr/>
      <dgm:t>
        <a:bodyPr/>
        <a:lstStyle/>
        <a:p>
          <a:r>
            <a:rPr lang="it-IT" dirty="0" smtClean="0"/>
            <a:t>Comunità territoriale</a:t>
          </a:r>
          <a:endParaRPr lang="it-IT" dirty="0"/>
        </a:p>
      </dgm:t>
    </dgm:pt>
    <dgm:pt modelId="{A5DDF73B-8BB1-4BFE-8060-01BC497DAF99}" type="parTrans" cxnId="{CDD39CEA-02C4-4545-B8B8-2233CDFE4736}">
      <dgm:prSet/>
      <dgm:spPr/>
      <dgm:t>
        <a:bodyPr/>
        <a:lstStyle/>
        <a:p>
          <a:endParaRPr lang="it-IT"/>
        </a:p>
      </dgm:t>
    </dgm:pt>
    <dgm:pt modelId="{48724B14-A279-4960-B510-66E0817E694A}" type="sibTrans" cxnId="{CDD39CEA-02C4-4545-B8B8-2233CDFE4736}">
      <dgm:prSet/>
      <dgm:spPr/>
      <dgm:t>
        <a:bodyPr/>
        <a:lstStyle/>
        <a:p>
          <a:endParaRPr lang="it-IT"/>
        </a:p>
      </dgm:t>
    </dgm:pt>
    <dgm:pt modelId="{DC95BA45-239E-4BF9-BB8D-05ECC023AF8E}">
      <dgm:prSet phldrT="[Testo]"/>
      <dgm:spPr/>
      <dgm:t>
        <a:bodyPr/>
        <a:lstStyle/>
        <a:p>
          <a:r>
            <a:rPr lang="it-IT" dirty="0" smtClean="0"/>
            <a:t>Istituzioni</a:t>
          </a:r>
          <a:endParaRPr lang="it-IT" dirty="0"/>
        </a:p>
      </dgm:t>
    </dgm:pt>
    <dgm:pt modelId="{5C4AE7DF-D7DE-4A4E-8705-0042CF85DF73}" type="parTrans" cxnId="{CFF94EF0-9BC5-44C8-A7B3-CBDA8C48C87A}">
      <dgm:prSet/>
      <dgm:spPr/>
      <dgm:t>
        <a:bodyPr/>
        <a:lstStyle/>
        <a:p>
          <a:endParaRPr lang="it-IT"/>
        </a:p>
      </dgm:t>
    </dgm:pt>
    <dgm:pt modelId="{54800030-89B1-4924-B0C0-21A0FF343CD8}" type="sibTrans" cxnId="{CFF94EF0-9BC5-44C8-A7B3-CBDA8C48C87A}">
      <dgm:prSet/>
      <dgm:spPr/>
      <dgm:t>
        <a:bodyPr/>
        <a:lstStyle/>
        <a:p>
          <a:endParaRPr lang="it-IT"/>
        </a:p>
      </dgm:t>
    </dgm:pt>
    <dgm:pt modelId="{03934680-EC0A-4561-A757-3A4FE9E2F481}" type="pres">
      <dgm:prSet presAssocID="{DD8AC0DC-58F8-4A9F-884C-D5B4649B5D8B}" presName="cycle" presStyleCnt="0">
        <dgm:presLayoutVars>
          <dgm:chMax val="1"/>
          <dgm:dir/>
          <dgm:animLvl val="ctr"/>
          <dgm:resizeHandles val="exact"/>
        </dgm:presLayoutVars>
      </dgm:prSet>
      <dgm:spPr/>
      <dgm:t>
        <a:bodyPr/>
        <a:lstStyle/>
        <a:p>
          <a:endParaRPr lang="it-IT"/>
        </a:p>
      </dgm:t>
    </dgm:pt>
    <dgm:pt modelId="{6A3B1596-9747-4E32-AF39-0D7DD923C620}" type="pres">
      <dgm:prSet presAssocID="{CED7E90F-A4BD-430E-9277-C1D3EE82A891}" presName="centerShape" presStyleLbl="node0" presStyleIdx="0" presStyleCnt="1"/>
      <dgm:spPr/>
      <dgm:t>
        <a:bodyPr/>
        <a:lstStyle/>
        <a:p>
          <a:endParaRPr lang="it-IT"/>
        </a:p>
      </dgm:t>
    </dgm:pt>
    <dgm:pt modelId="{B9F4C148-8407-4522-81A9-FCBE235EDCDA}" type="pres">
      <dgm:prSet presAssocID="{4B738564-5E45-45F9-A621-46A2957B3312}" presName="parTrans" presStyleLbl="bgSibTrans2D1" presStyleIdx="0" presStyleCnt="3"/>
      <dgm:spPr/>
      <dgm:t>
        <a:bodyPr/>
        <a:lstStyle/>
        <a:p>
          <a:endParaRPr lang="it-IT"/>
        </a:p>
      </dgm:t>
    </dgm:pt>
    <dgm:pt modelId="{B860B1DA-3D28-4AEB-958D-D845FAEA9311}" type="pres">
      <dgm:prSet presAssocID="{331F3A3A-52C9-476B-ACE2-A1C6235DE8C3}" presName="node" presStyleLbl="node1" presStyleIdx="0" presStyleCnt="3">
        <dgm:presLayoutVars>
          <dgm:bulletEnabled val="1"/>
        </dgm:presLayoutVars>
      </dgm:prSet>
      <dgm:spPr/>
      <dgm:t>
        <a:bodyPr/>
        <a:lstStyle/>
        <a:p>
          <a:endParaRPr lang="it-IT"/>
        </a:p>
      </dgm:t>
    </dgm:pt>
    <dgm:pt modelId="{8CE09D88-D11C-4C88-9119-66E45337A797}" type="pres">
      <dgm:prSet presAssocID="{A5DDF73B-8BB1-4BFE-8060-01BC497DAF99}" presName="parTrans" presStyleLbl="bgSibTrans2D1" presStyleIdx="1" presStyleCnt="3"/>
      <dgm:spPr/>
      <dgm:t>
        <a:bodyPr/>
        <a:lstStyle/>
        <a:p>
          <a:endParaRPr lang="it-IT"/>
        </a:p>
      </dgm:t>
    </dgm:pt>
    <dgm:pt modelId="{1DB959F9-2459-4CB3-AFF1-915A5E94F613}" type="pres">
      <dgm:prSet presAssocID="{D17A6210-43FC-4267-8C42-D93741AE9413}" presName="node" presStyleLbl="node1" presStyleIdx="1" presStyleCnt="3">
        <dgm:presLayoutVars>
          <dgm:bulletEnabled val="1"/>
        </dgm:presLayoutVars>
      </dgm:prSet>
      <dgm:spPr/>
      <dgm:t>
        <a:bodyPr/>
        <a:lstStyle/>
        <a:p>
          <a:endParaRPr lang="it-IT"/>
        </a:p>
      </dgm:t>
    </dgm:pt>
    <dgm:pt modelId="{EF818559-D88B-4F14-80A1-1A260C177E82}" type="pres">
      <dgm:prSet presAssocID="{5C4AE7DF-D7DE-4A4E-8705-0042CF85DF73}" presName="parTrans" presStyleLbl="bgSibTrans2D1" presStyleIdx="2" presStyleCnt="3"/>
      <dgm:spPr/>
      <dgm:t>
        <a:bodyPr/>
        <a:lstStyle/>
        <a:p>
          <a:endParaRPr lang="it-IT"/>
        </a:p>
      </dgm:t>
    </dgm:pt>
    <dgm:pt modelId="{291516F3-65E6-458D-87C0-3FF0E7456043}" type="pres">
      <dgm:prSet presAssocID="{DC95BA45-239E-4BF9-BB8D-05ECC023AF8E}" presName="node" presStyleLbl="node1" presStyleIdx="2" presStyleCnt="3">
        <dgm:presLayoutVars>
          <dgm:bulletEnabled val="1"/>
        </dgm:presLayoutVars>
      </dgm:prSet>
      <dgm:spPr/>
      <dgm:t>
        <a:bodyPr/>
        <a:lstStyle/>
        <a:p>
          <a:endParaRPr lang="it-IT"/>
        </a:p>
      </dgm:t>
    </dgm:pt>
  </dgm:ptLst>
  <dgm:cxnLst>
    <dgm:cxn modelId="{CFF94EF0-9BC5-44C8-A7B3-CBDA8C48C87A}" srcId="{CED7E90F-A4BD-430E-9277-C1D3EE82A891}" destId="{DC95BA45-239E-4BF9-BB8D-05ECC023AF8E}" srcOrd="2" destOrd="0" parTransId="{5C4AE7DF-D7DE-4A4E-8705-0042CF85DF73}" sibTransId="{54800030-89B1-4924-B0C0-21A0FF343CD8}"/>
    <dgm:cxn modelId="{6C29E08B-83A1-44DF-BBAA-5929713B262A}" srcId="{CED7E90F-A4BD-430E-9277-C1D3EE82A891}" destId="{331F3A3A-52C9-476B-ACE2-A1C6235DE8C3}" srcOrd="0" destOrd="0" parTransId="{4B738564-5E45-45F9-A621-46A2957B3312}" sibTransId="{1B1F2EF0-65F8-407F-93F7-5BCFB592DA23}"/>
    <dgm:cxn modelId="{6F8535CB-906A-42FC-BCA0-564845F8F5FB}" srcId="{DD8AC0DC-58F8-4A9F-884C-D5B4649B5D8B}" destId="{CED7E90F-A4BD-430E-9277-C1D3EE82A891}" srcOrd="0" destOrd="0" parTransId="{39D10368-8D1A-470B-A258-CA2A4BA8C5F6}" sibTransId="{DA5B63C4-73DC-455D-A279-EFE2D23EE43F}"/>
    <dgm:cxn modelId="{11C45DC0-0115-49F0-BD93-71ABA0115AC0}" type="presOf" srcId="{DC95BA45-239E-4BF9-BB8D-05ECC023AF8E}" destId="{291516F3-65E6-458D-87C0-3FF0E7456043}" srcOrd="0" destOrd="0" presId="urn:microsoft.com/office/officeart/2005/8/layout/radial4"/>
    <dgm:cxn modelId="{BE5FFEB4-E8D2-4185-8186-83EA504E0E4B}" type="presOf" srcId="{331F3A3A-52C9-476B-ACE2-A1C6235DE8C3}" destId="{B860B1DA-3D28-4AEB-958D-D845FAEA9311}" srcOrd="0" destOrd="0" presId="urn:microsoft.com/office/officeart/2005/8/layout/radial4"/>
    <dgm:cxn modelId="{3154DE88-DD11-4146-87A3-EEB0B6AA4A7F}" type="presOf" srcId="{DD8AC0DC-58F8-4A9F-884C-D5B4649B5D8B}" destId="{03934680-EC0A-4561-A757-3A4FE9E2F481}" srcOrd="0" destOrd="0" presId="urn:microsoft.com/office/officeart/2005/8/layout/radial4"/>
    <dgm:cxn modelId="{77928A82-5BA1-4908-8597-44C45C1BB2BB}" type="presOf" srcId="{5C4AE7DF-D7DE-4A4E-8705-0042CF85DF73}" destId="{EF818559-D88B-4F14-80A1-1A260C177E82}" srcOrd="0" destOrd="0" presId="urn:microsoft.com/office/officeart/2005/8/layout/radial4"/>
    <dgm:cxn modelId="{CDD39CEA-02C4-4545-B8B8-2233CDFE4736}" srcId="{CED7E90F-A4BD-430E-9277-C1D3EE82A891}" destId="{D17A6210-43FC-4267-8C42-D93741AE9413}" srcOrd="1" destOrd="0" parTransId="{A5DDF73B-8BB1-4BFE-8060-01BC497DAF99}" sibTransId="{48724B14-A279-4960-B510-66E0817E694A}"/>
    <dgm:cxn modelId="{952223A0-5E75-4B9F-B454-83DCEE9867C7}" type="presOf" srcId="{D17A6210-43FC-4267-8C42-D93741AE9413}" destId="{1DB959F9-2459-4CB3-AFF1-915A5E94F613}" srcOrd="0" destOrd="0" presId="urn:microsoft.com/office/officeart/2005/8/layout/radial4"/>
    <dgm:cxn modelId="{919B9ED5-ABCA-4EB2-ABB1-B6684323BB3D}" type="presOf" srcId="{A5DDF73B-8BB1-4BFE-8060-01BC497DAF99}" destId="{8CE09D88-D11C-4C88-9119-66E45337A797}" srcOrd="0" destOrd="0" presId="urn:microsoft.com/office/officeart/2005/8/layout/radial4"/>
    <dgm:cxn modelId="{BFBB7742-265E-433A-B128-C9EE2B44AC11}" type="presOf" srcId="{4B738564-5E45-45F9-A621-46A2957B3312}" destId="{B9F4C148-8407-4522-81A9-FCBE235EDCDA}" srcOrd="0" destOrd="0" presId="urn:microsoft.com/office/officeart/2005/8/layout/radial4"/>
    <dgm:cxn modelId="{34305DE5-890C-4EA8-88A0-F048C231616D}" type="presOf" srcId="{CED7E90F-A4BD-430E-9277-C1D3EE82A891}" destId="{6A3B1596-9747-4E32-AF39-0D7DD923C620}" srcOrd="0" destOrd="0" presId="urn:microsoft.com/office/officeart/2005/8/layout/radial4"/>
    <dgm:cxn modelId="{E8954597-7C44-4E24-A27F-3CD34C5513D2}" type="presParOf" srcId="{03934680-EC0A-4561-A757-3A4FE9E2F481}" destId="{6A3B1596-9747-4E32-AF39-0D7DD923C620}" srcOrd="0" destOrd="0" presId="urn:microsoft.com/office/officeart/2005/8/layout/radial4"/>
    <dgm:cxn modelId="{6BE7AE1F-0508-4E60-A943-FA702C729FB6}" type="presParOf" srcId="{03934680-EC0A-4561-A757-3A4FE9E2F481}" destId="{B9F4C148-8407-4522-81A9-FCBE235EDCDA}" srcOrd="1" destOrd="0" presId="urn:microsoft.com/office/officeart/2005/8/layout/radial4"/>
    <dgm:cxn modelId="{4493AE3C-404B-4259-A14D-F9D20FD4BAEA}" type="presParOf" srcId="{03934680-EC0A-4561-A757-3A4FE9E2F481}" destId="{B860B1DA-3D28-4AEB-958D-D845FAEA9311}" srcOrd="2" destOrd="0" presId="urn:microsoft.com/office/officeart/2005/8/layout/radial4"/>
    <dgm:cxn modelId="{56D3DF62-ABEF-4B58-91F9-90E0C51CAC4A}" type="presParOf" srcId="{03934680-EC0A-4561-A757-3A4FE9E2F481}" destId="{8CE09D88-D11C-4C88-9119-66E45337A797}" srcOrd="3" destOrd="0" presId="urn:microsoft.com/office/officeart/2005/8/layout/radial4"/>
    <dgm:cxn modelId="{B5C1E845-3C91-40B5-A6CE-FEAC61942D59}" type="presParOf" srcId="{03934680-EC0A-4561-A757-3A4FE9E2F481}" destId="{1DB959F9-2459-4CB3-AFF1-915A5E94F613}" srcOrd="4" destOrd="0" presId="urn:microsoft.com/office/officeart/2005/8/layout/radial4"/>
    <dgm:cxn modelId="{D08B4AC0-8D1D-4EB1-ABC3-D14FD8A2A11E}" type="presParOf" srcId="{03934680-EC0A-4561-A757-3A4FE9E2F481}" destId="{EF818559-D88B-4F14-80A1-1A260C177E82}" srcOrd="5" destOrd="0" presId="urn:microsoft.com/office/officeart/2005/8/layout/radial4"/>
    <dgm:cxn modelId="{DA57EB2C-31A8-446E-B8C2-44BFFDA0A4AF}" type="presParOf" srcId="{03934680-EC0A-4561-A757-3A4FE9E2F481}" destId="{291516F3-65E6-458D-87C0-3FF0E7456043}" srcOrd="6" destOrd="0" presId="urn:microsoft.com/office/officeart/2005/8/layout/radial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AF0D9E-B243-4A3E-B164-EA1F57451750}" type="doc">
      <dgm:prSet loTypeId="urn:microsoft.com/office/officeart/2005/8/layout/chevron1" loCatId="process" qsTypeId="urn:microsoft.com/office/officeart/2005/8/quickstyle/simple1" qsCatId="simple" csTypeId="urn:microsoft.com/office/officeart/2005/8/colors/colorful1#3" csCatId="colorful" phldr="1"/>
      <dgm:spPr/>
    </dgm:pt>
    <dgm:pt modelId="{BD8683F5-23CB-4970-A32A-A1EC4F2D15D3}">
      <dgm:prSet phldrT="[Testo]"/>
      <dgm:spPr/>
      <dgm:t>
        <a:bodyPr/>
        <a:lstStyle/>
        <a:p>
          <a:r>
            <a:rPr lang="it-IT" dirty="0" smtClean="0"/>
            <a:t>?</a:t>
          </a:r>
          <a:endParaRPr lang="it-IT" dirty="0"/>
        </a:p>
      </dgm:t>
    </dgm:pt>
    <dgm:pt modelId="{5B1106A7-07F0-4BB2-BD83-9819AA905F2E}" type="parTrans" cxnId="{E6316F2D-9C05-4F57-A1E9-94158E927802}">
      <dgm:prSet/>
      <dgm:spPr/>
      <dgm:t>
        <a:bodyPr/>
        <a:lstStyle/>
        <a:p>
          <a:endParaRPr lang="it-IT"/>
        </a:p>
      </dgm:t>
    </dgm:pt>
    <dgm:pt modelId="{12C80CF4-00E6-40DD-BE73-370619E04FEA}" type="sibTrans" cxnId="{E6316F2D-9C05-4F57-A1E9-94158E927802}">
      <dgm:prSet/>
      <dgm:spPr/>
      <dgm:t>
        <a:bodyPr/>
        <a:lstStyle/>
        <a:p>
          <a:endParaRPr lang="it-IT"/>
        </a:p>
      </dgm:t>
    </dgm:pt>
    <dgm:pt modelId="{5DE283CB-C599-4A7F-B477-4C825BEB1DDA}">
      <dgm:prSet phldrT="[Testo]"/>
      <dgm:spPr/>
      <dgm:t>
        <a:bodyPr/>
        <a:lstStyle/>
        <a:p>
          <a:r>
            <a:rPr lang="it-IT" dirty="0" smtClean="0"/>
            <a:t>comunità</a:t>
          </a:r>
          <a:endParaRPr lang="it-IT" dirty="0"/>
        </a:p>
      </dgm:t>
    </dgm:pt>
    <dgm:pt modelId="{44037681-386B-43AC-9C74-38981E9F34E5}" type="parTrans" cxnId="{56C9A96D-F1A2-4E86-9A6B-0E60D0034922}">
      <dgm:prSet/>
      <dgm:spPr/>
      <dgm:t>
        <a:bodyPr/>
        <a:lstStyle/>
        <a:p>
          <a:endParaRPr lang="it-IT"/>
        </a:p>
      </dgm:t>
    </dgm:pt>
    <dgm:pt modelId="{12BFD5A8-B5FE-48F8-9B57-10EF9C323C07}" type="sibTrans" cxnId="{56C9A96D-F1A2-4E86-9A6B-0E60D0034922}">
      <dgm:prSet/>
      <dgm:spPr/>
      <dgm:t>
        <a:bodyPr/>
        <a:lstStyle/>
        <a:p>
          <a:endParaRPr lang="it-IT"/>
        </a:p>
      </dgm:t>
    </dgm:pt>
    <dgm:pt modelId="{E5AC495A-6831-41AE-9701-35CE7A637505}">
      <dgm:prSet phldrT="[Testo]"/>
      <dgm:spPr/>
      <dgm:t>
        <a:bodyPr/>
        <a:lstStyle/>
        <a:p>
          <a:r>
            <a:rPr lang="it-IT" dirty="0" smtClean="0"/>
            <a:t>poveri</a:t>
          </a:r>
          <a:endParaRPr lang="it-IT" dirty="0"/>
        </a:p>
      </dgm:t>
    </dgm:pt>
    <dgm:pt modelId="{18EC8108-949B-4B1C-811A-93A98C8A8BD2}" type="parTrans" cxnId="{B2498E85-4025-4335-AE65-F71B9E204F1A}">
      <dgm:prSet/>
      <dgm:spPr/>
      <dgm:t>
        <a:bodyPr/>
        <a:lstStyle/>
        <a:p>
          <a:endParaRPr lang="it-IT"/>
        </a:p>
      </dgm:t>
    </dgm:pt>
    <dgm:pt modelId="{9C0AB479-55CD-49AE-94D1-15849C6F8759}" type="sibTrans" cxnId="{B2498E85-4025-4335-AE65-F71B9E204F1A}">
      <dgm:prSet/>
      <dgm:spPr/>
      <dgm:t>
        <a:bodyPr/>
        <a:lstStyle/>
        <a:p>
          <a:endParaRPr lang="it-IT"/>
        </a:p>
      </dgm:t>
    </dgm:pt>
    <dgm:pt modelId="{FB8F75C7-BEE8-45D2-9CE8-05A923768C44}" type="pres">
      <dgm:prSet presAssocID="{10AF0D9E-B243-4A3E-B164-EA1F57451750}" presName="Name0" presStyleCnt="0">
        <dgm:presLayoutVars>
          <dgm:dir/>
          <dgm:animLvl val="lvl"/>
          <dgm:resizeHandles val="exact"/>
        </dgm:presLayoutVars>
      </dgm:prSet>
      <dgm:spPr/>
    </dgm:pt>
    <dgm:pt modelId="{3B0016C8-63FF-4720-8A8D-3A194FCFE23D}" type="pres">
      <dgm:prSet presAssocID="{BD8683F5-23CB-4970-A32A-A1EC4F2D15D3}" presName="parTxOnly" presStyleLbl="node1" presStyleIdx="0" presStyleCnt="3">
        <dgm:presLayoutVars>
          <dgm:chMax val="0"/>
          <dgm:chPref val="0"/>
          <dgm:bulletEnabled val="1"/>
        </dgm:presLayoutVars>
      </dgm:prSet>
      <dgm:spPr/>
      <dgm:t>
        <a:bodyPr/>
        <a:lstStyle/>
        <a:p>
          <a:endParaRPr lang="it-IT"/>
        </a:p>
      </dgm:t>
    </dgm:pt>
    <dgm:pt modelId="{84D376AA-0C8A-477F-8000-113CE619B870}" type="pres">
      <dgm:prSet presAssocID="{12C80CF4-00E6-40DD-BE73-370619E04FEA}" presName="parTxOnlySpace" presStyleCnt="0"/>
      <dgm:spPr/>
    </dgm:pt>
    <dgm:pt modelId="{17FBA723-0EB1-40C0-8840-6D3C1FCF7163}" type="pres">
      <dgm:prSet presAssocID="{5DE283CB-C599-4A7F-B477-4C825BEB1DDA}" presName="parTxOnly" presStyleLbl="node1" presStyleIdx="1" presStyleCnt="3">
        <dgm:presLayoutVars>
          <dgm:chMax val="0"/>
          <dgm:chPref val="0"/>
          <dgm:bulletEnabled val="1"/>
        </dgm:presLayoutVars>
      </dgm:prSet>
      <dgm:spPr/>
      <dgm:t>
        <a:bodyPr/>
        <a:lstStyle/>
        <a:p>
          <a:endParaRPr lang="it-IT"/>
        </a:p>
      </dgm:t>
    </dgm:pt>
    <dgm:pt modelId="{17B69E14-C237-4387-A81A-4A99B996F76A}" type="pres">
      <dgm:prSet presAssocID="{12BFD5A8-B5FE-48F8-9B57-10EF9C323C07}" presName="parTxOnlySpace" presStyleCnt="0"/>
      <dgm:spPr/>
    </dgm:pt>
    <dgm:pt modelId="{3BEFCD55-C08C-4BE2-B3F2-45025EE30825}" type="pres">
      <dgm:prSet presAssocID="{E5AC495A-6831-41AE-9701-35CE7A637505}" presName="parTxOnly" presStyleLbl="node1" presStyleIdx="2" presStyleCnt="3">
        <dgm:presLayoutVars>
          <dgm:chMax val="0"/>
          <dgm:chPref val="0"/>
          <dgm:bulletEnabled val="1"/>
        </dgm:presLayoutVars>
      </dgm:prSet>
      <dgm:spPr/>
      <dgm:t>
        <a:bodyPr/>
        <a:lstStyle/>
        <a:p>
          <a:endParaRPr lang="it-IT"/>
        </a:p>
      </dgm:t>
    </dgm:pt>
  </dgm:ptLst>
  <dgm:cxnLst>
    <dgm:cxn modelId="{F11D2F2C-7002-4A15-A52A-369A946F15FE}" type="presOf" srcId="{5DE283CB-C599-4A7F-B477-4C825BEB1DDA}" destId="{17FBA723-0EB1-40C0-8840-6D3C1FCF7163}" srcOrd="0" destOrd="0" presId="urn:microsoft.com/office/officeart/2005/8/layout/chevron1"/>
    <dgm:cxn modelId="{E6780D56-EF12-401D-9743-9044C3BA4586}" type="presOf" srcId="{10AF0D9E-B243-4A3E-B164-EA1F57451750}" destId="{FB8F75C7-BEE8-45D2-9CE8-05A923768C44}" srcOrd="0" destOrd="0" presId="urn:microsoft.com/office/officeart/2005/8/layout/chevron1"/>
    <dgm:cxn modelId="{56C9A96D-F1A2-4E86-9A6B-0E60D0034922}" srcId="{10AF0D9E-B243-4A3E-B164-EA1F57451750}" destId="{5DE283CB-C599-4A7F-B477-4C825BEB1DDA}" srcOrd="1" destOrd="0" parTransId="{44037681-386B-43AC-9C74-38981E9F34E5}" sibTransId="{12BFD5A8-B5FE-48F8-9B57-10EF9C323C07}"/>
    <dgm:cxn modelId="{E6316F2D-9C05-4F57-A1E9-94158E927802}" srcId="{10AF0D9E-B243-4A3E-B164-EA1F57451750}" destId="{BD8683F5-23CB-4970-A32A-A1EC4F2D15D3}" srcOrd="0" destOrd="0" parTransId="{5B1106A7-07F0-4BB2-BD83-9819AA905F2E}" sibTransId="{12C80CF4-00E6-40DD-BE73-370619E04FEA}"/>
    <dgm:cxn modelId="{7EEDA5DD-391E-4698-AE27-20EA90AC5863}" type="presOf" srcId="{E5AC495A-6831-41AE-9701-35CE7A637505}" destId="{3BEFCD55-C08C-4BE2-B3F2-45025EE30825}" srcOrd="0" destOrd="0" presId="urn:microsoft.com/office/officeart/2005/8/layout/chevron1"/>
    <dgm:cxn modelId="{B2498E85-4025-4335-AE65-F71B9E204F1A}" srcId="{10AF0D9E-B243-4A3E-B164-EA1F57451750}" destId="{E5AC495A-6831-41AE-9701-35CE7A637505}" srcOrd="2" destOrd="0" parTransId="{18EC8108-949B-4B1C-811A-93A98C8A8BD2}" sibTransId="{9C0AB479-55CD-49AE-94D1-15849C6F8759}"/>
    <dgm:cxn modelId="{07AA1564-919A-4520-9A9B-D6C69564D640}" type="presOf" srcId="{BD8683F5-23CB-4970-A32A-A1EC4F2D15D3}" destId="{3B0016C8-63FF-4720-8A8D-3A194FCFE23D}" srcOrd="0" destOrd="0" presId="urn:microsoft.com/office/officeart/2005/8/layout/chevron1"/>
    <dgm:cxn modelId="{E4D43530-0928-4D62-97D8-7CF26EBF901F}" type="presParOf" srcId="{FB8F75C7-BEE8-45D2-9CE8-05A923768C44}" destId="{3B0016C8-63FF-4720-8A8D-3A194FCFE23D}" srcOrd="0" destOrd="0" presId="urn:microsoft.com/office/officeart/2005/8/layout/chevron1"/>
    <dgm:cxn modelId="{D1448C27-73C8-4174-847B-B09D4B3D52DA}" type="presParOf" srcId="{FB8F75C7-BEE8-45D2-9CE8-05A923768C44}" destId="{84D376AA-0C8A-477F-8000-113CE619B870}" srcOrd="1" destOrd="0" presId="urn:microsoft.com/office/officeart/2005/8/layout/chevron1"/>
    <dgm:cxn modelId="{CC0D240B-95DE-4657-B636-D74F0D3E5018}" type="presParOf" srcId="{FB8F75C7-BEE8-45D2-9CE8-05A923768C44}" destId="{17FBA723-0EB1-40C0-8840-6D3C1FCF7163}" srcOrd="2" destOrd="0" presId="urn:microsoft.com/office/officeart/2005/8/layout/chevron1"/>
    <dgm:cxn modelId="{96660222-129E-4932-9A9D-AFA0CCD9408C}" type="presParOf" srcId="{FB8F75C7-BEE8-45D2-9CE8-05A923768C44}" destId="{17B69E14-C237-4387-A81A-4A99B996F76A}" srcOrd="3" destOrd="0" presId="urn:microsoft.com/office/officeart/2005/8/layout/chevron1"/>
    <dgm:cxn modelId="{72EA7069-D785-4C58-BD74-AA2DCD693C9C}" type="presParOf" srcId="{FB8F75C7-BEE8-45D2-9CE8-05A923768C44}" destId="{3BEFCD55-C08C-4BE2-B3F2-45025EE30825}"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24AE6F-535A-4C5A-9E77-6749F160A961}" type="doc">
      <dgm:prSet loTypeId="urn:microsoft.com/office/officeart/2005/8/layout/hProcess10#1" loCatId="process" qsTypeId="urn:microsoft.com/office/officeart/2005/8/quickstyle/simple1" qsCatId="simple" csTypeId="urn:microsoft.com/office/officeart/2005/8/colors/colorful1#4" csCatId="colorful" phldr="1"/>
      <dgm:spPr/>
      <dgm:t>
        <a:bodyPr/>
        <a:lstStyle/>
        <a:p>
          <a:endParaRPr lang="it-IT"/>
        </a:p>
      </dgm:t>
    </dgm:pt>
    <dgm:pt modelId="{80D6A27F-3281-4F03-992D-C80A6DC2E648}">
      <dgm:prSet phldrT="[Testo]"/>
      <dgm:spPr/>
      <dgm:t>
        <a:bodyPr/>
        <a:lstStyle/>
        <a:p>
          <a:r>
            <a:rPr lang="it-IT" dirty="0" smtClean="0"/>
            <a:t>Povertà integrata</a:t>
          </a:r>
          <a:endParaRPr lang="it-IT" dirty="0"/>
        </a:p>
      </dgm:t>
    </dgm:pt>
    <dgm:pt modelId="{49FEBAF6-898E-477E-A517-F2BB6FC34FE0}" type="parTrans" cxnId="{3914CC6B-1C89-4A1E-8245-678ADE789B79}">
      <dgm:prSet/>
      <dgm:spPr/>
      <dgm:t>
        <a:bodyPr/>
        <a:lstStyle/>
        <a:p>
          <a:endParaRPr lang="it-IT"/>
        </a:p>
      </dgm:t>
    </dgm:pt>
    <dgm:pt modelId="{EB169FBC-5635-481D-883C-9ECCE888B819}" type="sibTrans" cxnId="{3914CC6B-1C89-4A1E-8245-678ADE789B79}">
      <dgm:prSet/>
      <dgm:spPr/>
      <dgm:t>
        <a:bodyPr/>
        <a:lstStyle/>
        <a:p>
          <a:endParaRPr lang="it-IT"/>
        </a:p>
      </dgm:t>
    </dgm:pt>
    <dgm:pt modelId="{182D81E9-2CBA-4A09-8599-4A8124A6029A}">
      <dgm:prSet phldrT="[Testo]"/>
      <dgm:spPr/>
      <dgm:t>
        <a:bodyPr/>
        <a:lstStyle/>
        <a:p>
          <a:r>
            <a:rPr lang="it-IT" dirty="0" smtClean="0"/>
            <a:t>il povero è parte di un sistema socio-economico</a:t>
          </a:r>
          <a:endParaRPr lang="it-IT" dirty="0"/>
        </a:p>
      </dgm:t>
    </dgm:pt>
    <dgm:pt modelId="{4AD2456C-71D8-4066-920B-97B94D0A2BBF}" type="parTrans" cxnId="{F05E3507-1662-44F3-9586-BEB670D45B1D}">
      <dgm:prSet/>
      <dgm:spPr/>
      <dgm:t>
        <a:bodyPr/>
        <a:lstStyle/>
        <a:p>
          <a:endParaRPr lang="it-IT"/>
        </a:p>
      </dgm:t>
    </dgm:pt>
    <dgm:pt modelId="{3BFBA6EF-C22D-4B6E-BCF6-ACDA7C563093}" type="sibTrans" cxnId="{F05E3507-1662-44F3-9586-BEB670D45B1D}">
      <dgm:prSet/>
      <dgm:spPr/>
      <dgm:t>
        <a:bodyPr/>
        <a:lstStyle/>
        <a:p>
          <a:endParaRPr lang="it-IT"/>
        </a:p>
      </dgm:t>
    </dgm:pt>
    <dgm:pt modelId="{C5042F46-3742-4D2B-972F-D08E12F3D517}">
      <dgm:prSet phldrT="[Testo]"/>
      <dgm:spPr/>
      <dgm:t>
        <a:bodyPr/>
        <a:lstStyle/>
        <a:p>
          <a:r>
            <a:rPr lang="it-IT" dirty="0" smtClean="0"/>
            <a:t>Polverizzazione e segmentazione </a:t>
          </a:r>
          <a:endParaRPr lang="it-IT" dirty="0"/>
        </a:p>
      </dgm:t>
    </dgm:pt>
    <dgm:pt modelId="{E723E963-9BE8-4DF9-910A-60E55A182CA6}" type="parTrans" cxnId="{077BB955-88F7-4AC5-B7FF-33504EAF947E}">
      <dgm:prSet/>
      <dgm:spPr/>
      <dgm:t>
        <a:bodyPr/>
        <a:lstStyle/>
        <a:p>
          <a:endParaRPr lang="it-IT"/>
        </a:p>
      </dgm:t>
    </dgm:pt>
    <dgm:pt modelId="{24E46218-4798-441F-9ED0-1E10DCFFAF33}" type="sibTrans" cxnId="{077BB955-88F7-4AC5-B7FF-33504EAF947E}">
      <dgm:prSet/>
      <dgm:spPr/>
      <dgm:t>
        <a:bodyPr/>
        <a:lstStyle/>
        <a:p>
          <a:endParaRPr lang="it-IT"/>
        </a:p>
      </dgm:t>
    </dgm:pt>
    <dgm:pt modelId="{7B68387F-D1FC-4A62-BD7A-C3D7D98E0875}">
      <dgm:prSet phldrT="[Testo]"/>
      <dgm:spPr/>
      <dgm:t>
        <a:bodyPr/>
        <a:lstStyle/>
        <a:p>
          <a:r>
            <a:rPr lang="it-IT" dirty="0" smtClean="0"/>
            <a:t>contesti sociali</a:t>
          </a:r>
          <a:endParaRPr lang="it-IT" dirty="0"/>
        </a:p>
      </dgm:t>
    </dgm:pt>
    <dgm:pt modelId="{3798CA3C-7617-459B-9A3B-F70E26963387}" type="parTrans" cxnId="{1706076B-7DA2-4C99-A011-D65736F70555}">
      <dgm:prSet/>
      <dgm:spPr/>
      <dgm:t>
        <a:bodyPr/>
        <a:lstStyle/>
        <a:p>
          <a:endParaRPr lang="it-IT"/>
        </a:p>
      </dgm:t>
    </dgm:pt>
    <dgm:pt modelId="{9CCFD8A3-61FA-4D5F-80CA-BB3B8690D935}" type="sibTrans" cxnId="{1706076B-7DA2-4C99-A011-D65736F70555}">
      <dgm:prSet/>
      <dgm:spPr/>
      <dgm:t>
        <a:bodyPr/>
        <a:lstStyle/>
        <a:p>
          <a:endParaRPr lang="it-IT"/>
        </a:p>
      </dgm:t>
    </dgm:pt>
    <dgm:pt modelId="{2DC11B7E-E4A8-4225-A980-3D90D5AC7AF4}">
      <dgm:prSet phldrT="[Testo]"/>
      <dgm:spPr/>
      <dgm:t>
        <a:bodyPr/>
        <a:lstStyle/>
        <a:p>
          <a:r>
            <a:rPr lang="it-IT" dirty="0" smtClean="0"/>
            <a:t>economia</a:t>
          </a:r>
          <a:endParaRPr lang="it-IT" dirty="0"/>
        </a:p>
      </dgm:t>
    </dgm:pt>
    <dgm:pt modelId="{ED9983F5-1595-4E6C-89DF-086BFAD5D0EE}" type="parTrans" cxnId="{99E3AC86-0699-45EE-B501-85E65640F9E6}">
      <dgm:prSet/>
      <dgm:spPr/>
      <dgm:t>
        <a:bodyPr/>
        <a:lstStyle/>
        <a:p>
          <a:endParaRPr lang="it-IT"/>
        </a:p>
      </dgm:t>
    </dgm:pt>
    <dgm:pt modelId="{27C29BE5-A3CF-4D8E-8036-AD7B957E89EF}" type="sibTrans" cxnId="{99E3AC86-0699-45EE-B501-85E65640F9E6}">
      <dgm:prSet/>
      <dgm:spPr/>
      <dgm:t>
        <a:bodyPr/>
        <a:lstStyle/>
        <a:p>
          <a:endParaRPr lang="it-IT"/>
        </a:p>
      </dgm:t>
    </dgm:pt>
    <dgm:pt modelId="{E464DD01-3EF3-423C-B76A-268DC27FF08B}">
      <dgm:prSet phldrT="[Testo]"/>
      <dgm:spPr/>
      <dgm:t>
        <a:bodyPr/>
        <a:lstStyle/>
        <a:p>
          <a:r>
            <a:rPr lang="it-IT" dirty="0" smtClean="0"/>
            <a:t>Verso una“ecologia” del lavoro sociale, territoriale, ecc.</a:t>
          </a:r>
          <a:endParaRPr lang="it-IT" dirty="0"/>
        </a:p>
      </dgm:t>
    </dgm:pt>
    <dgm:pt modelId="{9B294CFD-3A2C-415E-8F4C-8C52104687DF}" type="parTrans" cxnId="{8FCDC5BC-9CC0-4E13-A014-390077FEC5E0}">
      <dgm:prSet/>
      <dgm:spPr/>
      <dgm:t>
        <a:bodyPr/>
        <a:lstStyle/>
        <a:p>
          <a:endParaRPr lang="it-IT"/>
        </a:p>
      </dgm:t>
    </dgm:pt>
    <dgm:pt modelId="{6BBB6CEA-9BF9-4D18-BFFD-D4A211ECEA62}" type="sibTrans" cxnId="{8FCDC5BC-9CC0-4E13-A014-390077FEC5E0}">
      <dgm:prSet/>
      <dgm:spPr/>
      <dgm:t>
        <a:bodyPr/>
        <a:lstStyle/>
        <a:p>
          <a:endParaRPr lang="it-IT"/>
        </a:p>
      </dgm:t>
    </dgm:pt>
    <dgm:pt modelId="{0EB161D3-A408-4466-B9F3-807F75C67223}">
      <dgm:prSet phldrT="[Testo]"/>
      <dgm:spPr/>
      <dgm:t>
        <a:bodyPr/>
        <a:lstStyle/>
        <a:p>
          <a:r>
            <a:rPr lang="it-IT" dirty="0" smtClean="0"/>
            <a:t>ricostruire i contesti per poter aiutare i poveri e non </a:t>
          </a:r>
          <a:r>
            <a:rPr lang="it-IT" dirty="0" err="1" smtClean="0"/>
            <a:t>solo…</a:t>
          </a:r>
          <a:endParaRPr lang="it-IT" dirty="0"/>
        </a:p>
      </dgm:t>
    </dgm:pt>
    <dgm:pt modelId="{8B571151-8034-4540-B106-4AE9FBC6C706}" type="parTrans" cxnId="{540253EB-7611-46F7-B61E-59CE6C78BD16}">
      <dgm:prSet/>
      <dgm:spPr/>
      <dgm:t>
        <a:bodyPr/>
        <a:lstStyle/>
        <a:p>
          <a:endParaRPr lang="it-IT"/>
        </a:p>
      </dgm:t>
    </dgm:pt>
    <dgm:pt modelId="{0D01B7F8-4813-4327-BBFD-8C59BE0F751F}" type="sibTrans" cxnId="{540253EB-7611-46F7-B61E-59CE6C78BD16}">
      <dgm:prSet/>
      <dgm:spPr/>
      <dgm:t>
        <a:bodyPr/>
        <a:lstStyle/>
        <a:p>
          <a:endParaRPr lang="it-IT"/>
        </a:p>
      </dgm:t>
    </dgm:pt>
    <dgm:pt modelId="{C86CE345-F381-48B6-BA9A-232BE6515205}">
      <dgm:prSet phldrT="[Testo]"/>
      <dgm:spPr/>
      <dgm:t>
        <a:bodyPr/>
        <a:lstStyle/>
        <a:p>
          <a:r>
            <a:rPr lang="it-IT" dirty="0" smtClean="0"/>
            <a:t>cultura</a:t>
          </a:r>
          <a:endParaRPr lang="it-IT" dirty="0"/>
        </a:p>
      </dgm:t>
    </dgm:pt>
    <dgm:pt modelId="{89B157C8-71E7-457B-B78B-437BEB1C8B86}" type="parTrans" cxnId="{A9E73C08-ABD1-4610-9FCB-41B4554B360A}">
      <dgm:prSet/>
      <dgm:spPr/>
      <dgm:t>
        <a:bodyPr/>
        <a:lstStyle/>
        <a:p>
          <a:endParaRPr lang="it-IT"/>
        </a:p>
      </dgm:t>
    </dgm:pt>
    <dgm:pt modelId="{CFE2FB44-F229-48DF-A5E7-2E62C8F2618F}" type="sibTrans" cxnId="{A9E73C08-ABD1-4610-9FCB-41B4554B360A}">
      <dgm:prSet/>
      <dgm:spPr/>
      <dgm:t>
        <a:bodyPr/>
        <a:lstStyle/>
        <a:p>
          <a:endParaRPr lang="it-IT"/>
        </a:p>
      </dgm:t>
    </dgm:pt>
    <dgm:pt modelId="{2451BB3F-3E4F-45F9-9917-2C8B0EA762EE}">
      <dgm:prSet phldrT="[Testo]"/>
      <dgm:spPr/>
      <dgm:t>
        <a:bodyPr/>
        <a:lstStyle/>
        <a:p>
          <a:endParaRPr lang="it-IT" dirty="0"/>
        </a:p>
      </dgm:t>
    </dgm:pt>
    <dgm:pt modelId="{4AB2608D-1C7D-435A-910A-5A31C4707BC5}" type="parTrans" cxnId="{652BFC81-A5B7-4BF9-9822-7BF5C0CCBE8C}">
      <dgm:prSet/>
      <dgm:spPr/>
      <dgm:t>
        <a:bodyPr/>
        <a:lstStyle/>
        <a:p>
          <a:endParaRPr lang="it-IT"/>
        </a:p>
      </dgm:t>
    </dgm:pt>
    <dgm:pt modelId="{31C20496-1BCC-42BE-8DB7-02F531E4434C}" type="sibTrans" cxnId="{652BFC81-A5B7-4BF9-9822-7BF5C0CCBE8C}">
      <dgm:prSet/>
      <dgm:spPr/>
      <dgm:t>
        <a:bodyPr/>
        <a:lstStyle/>
        <a:p>
          <a:endParaRPr lang="it-IT"/>
        </a:p>
      </dgm:t>
    </dgm:pt>
    <dgm:pt modelId="{2082454B-D3CD-44BD-A3DE-57B32998F75A}">
      <dgm:prSet phldrT="[Testo]"/>
      <dgm:spPr/>
      <dgm:t>
        <a:bodyPr/>
        <a:lstStyle/>
        <a:p>
          <a:r>
            <a:rPr lang="it-IT" dirty="0" smtClean="0"/>
            <a:t>identità individuali e collettive</a:t>
          </a:r>
          <a:endParaRPr lang="it-IT" dirty="0"/>
        </a:p>
      </dgm:t>
    </dgm:pt>
    <dgm:pt modelId="{071C769A-12C0-4EAF-8887-85E612161396}" type="parTrans" cxnId="{3E4659A5-59EF-4165-9FF4-70399825B69C}">
      <dgm:prSet/>
      <dgm:spPr/>
      <dgm:t>
        <a:bodyPr/>
        <a:lstStyle/>
        <a:p>
          <a:endParaRPr lang="it-IT"/>
        </a:p>
      </dgm:t>
    </dgm:pt>
    <dgm:pt modelId="{147C083D-102B-4986-AEF6-4FF41A7673B4}" type="sibTrans" cxnId="{3E4659A5-59EF-4165-9FF4-70399825B69C}">
      <dgm:prSet/>
      <dgm:spPr/>
      <dgm:t>
        <a:bodyPr/>
        <a:lstStyle/>
        <a:p>
          <a:endParaRPr lang="it-IT"/>
        </a:p>
      </dgm:t>
    </dgm:pt>
    <dgm:pt modelId="{6D3D6C19-5D8A-44C8-B889-61F2679EE66F}" type="pres">
      <dgm:prSet presAssocID="{7E24AE6F-535A-4C5A-9E77-6749F160A961}" presName="Name0" presStyleCnt="0">
        <dgm:presLayoutVars>
          <dgm:dir/>
          <dgm:resizeHandles val="exact"/>
        </dgm:presLayoutVars>
      </dgm:prSet>
      <dgm:spPr/>
      <dgm:t>
        <a:bodyPr/>
        <a:lstStyle/>
        <a:p>
          <a:endParaRPr lang="it-IT"/>
        </a:p>
      </dgm:t>
    </dgm:pt>
    <dgm:pt modelId="{EF6FBA1A-A3BF-4A36-8650-8C8F0AF03DDB}" type="pres">
      <dgm:prSet presAssocID="{80D6A27F-3281-4F03-992D-C80A6DC2E648}" presName="composite" presStyleCnt="0"/>
      <dgm:spPr/>
    </dgm:pt>
    <dgm:pt modelId="{7BF8061C-5D29-4A1D-B6B9-230D1E44AF35}" type="pres">
      <dgm:prSet presAssocID="{80D6A27F-3281-4F03-992D-C80A6DC2E648}" presName="imagSh" presStyleLbl="bgImgPlace1" presStyleIdx="0" presStyleCnt="3" custLinFactNeighborX="18459" custLinFactNeighborY="-32127"/>
      <dgm:spPr>
        <a:blipFill rotWithShape="0">
          <a:blip xmlns:r="http://schemas.openxmlformats.org/officeDocument/2006/relationships" r:embed="rId1"/>
          <a:stretch>
            <a:fillRect/>
          </a:stretch>
        </a:blipFill>
      </dgm:spPr>
    </dgm:pt>
    <dgm:pt modelId="{67B5A6D5-A72D-48F9-900D-AEB6C0D45B45}" type="pres">
      <dgm:prSet presAssocID="{80D6A27F-3281-4F03-992D-C80A6DC2E648}" presName="txNode" presStyleLbl="node1" presStyleIdx="0" presStyleCnt="3">
        <dgm:presLayoutVars>
          <dgm:bulletEnabled val="1"/>
        </dgm:presLayoutVars>
      </dgm:prSet>
      <dgm:spPr/>
      <dgm:t>
        <a:bodyPr/>
        <a:lstStyle/>
        <a:p>
          <a:endParaRPr lang="it-IT"/>
        </a:p>
      </dgm:t>
    </dgm:pt>
    <dgm:pt modelId="{427165ED-8DA8-4F4C-A16D-F2D32656E719}" type="pres">
      <dgm:prSet presAssocID="{EB169FBC-5635-481D-883C-9ECCE888B819}" presName="sibTrans" presStyleLbl="sibTrans2D1" presStyleIdx="0" presStyleCnt="2"/>
      <dgm:spPr/>
      <dgm:t>
        <a:bodyPr/>
        <a:lstStyle/>
        <a:p>
          <a:endParaRPr lang="it-IT"/>
        </a:p>
      </dgm:t>
    </dgm:pt>
    <dgm:pt modelId="{8D246792-2581-4231-BF12-E0E50C355C38}" type="pres">
      <dgm:prSet presAssocID="{EB169FBC-5635-481D-883C-9ECCE888B819}" presName="connTx" presStyleLbl="sibTrans2D1" presStyleIdx="0" presStyleCnt="2"/>
      <dgm:spPr/>
      <dgm:t>
        <a:bodyPr/>
        <a:lstStyle/>
        <a:p>
          <a:endParaRPr lang="it-IT"/>
        </a:p>
      </dgm:t>
    </dgm:pt>
    <dgm:pt modelId="{A2483C03-143B-43C6-B6B8-BF6FDDD9595B}" type="pres">
      <dgm:prSet presAssocID="{C5042F46-3742-4D2B-972F-D08E12F3D517}" presName="composite" presStyleCnt="0"/>
      <dgm:spPr/>
    </dgm:pt>
    <dgm:pt modelId="{47EDCF30-B269-40B9-8459-96FCE94577CC}" type="pres">
      <dgm:prSet presAssocID="{C5042F46-3742-4D2B-972F-D08E12F3D517}" presName="imagSh" presStyleLbl="bgImgPlace1" presStyleIdx="1" presStyleCnt="3" custLinFactNeighborX="5324" custLinFactNeighborY="-32127"/>
      <dgm:spPr>
        <a:blipFill rotWithShape="0">
          <a:blip xmlns:r="http://schemas.openxmlformats.org/officeDocument/2006/relationships" r:embed="rId2"/>
          <a:stretch>
            <a:fillRect/>
          </a:stretch>
        </a:blipFill>
      </dgm:spPr>
    </dgm:pt>
    <dgm:pt modelId="{02EF77C9-A3BB-4370-B46F-E56357E8069B}" type="pres">
      <dgm:prSet presAssocID="{C5042F46-3742-4D2B-972F-D08E12F3D517}" presName="txNode" presStyleLbl="node1" presStyleIdx="1" presStyleCnt="3">
        <dgm:presLayoutVars>
          <dgm:bulletEnabled val="1"/>
        </dgm:presLayoutVars>
      </dgm:prSet>
      <dgm:spPr/>
      <dgm:t>
        <a:bodyPr/>
        <a:lstStyle/>
        <a:p>
          <a:endParaRPr lang="it-IT"/>
        </a:p>
      </dgm:t>
    </dgm:pt>
    <dgm:pt modelId="{BADDEDC3-9675-4D50-A970-8E42419B3853}" type="pres">
      <dgm:prSet presAssocID="{24E46218-4798-441F-9ED0-1E10DCFFAF33}" presName="sibTrans" presStyleLbl="sibTrans2D1" presStyleIdx="1" presStyleCnt="2"/>
      <dgm:spPr/>
      <dgm:t>
        <a:bodyPr/>
        <a:lstStyle/>
        <a:p>
          <a:endParaRPr lang="it-IT"/>
        </a:p>
      </dgm:t>
    </dgm:pt>
    <dgm:pt modelId="{E6B3B3C7-20ED-4BE4-93A2-D44EC858F530}" type="pres">
      <dgm:prSet presAssocID="{24E46218-4798-441F-9ED0-1E10DCFFAF33}" presName="connTx" presStyleLbl="sibTrans2D1" presStyleIdx="1" presStyleCnt="2"/>
      <dgm:spPr/>
      <dgm:t>
        <a:bodyPr/>
        <a:lstStyle/>
        <a:p>
          <a:endParaRPr lang="it-IT"/>
        </a:p>
      </dgm:t>
    </dgm:pt>
    <dgm:pt modelId="{3CC81F97-E1DD-442E-AD35-6BEE6E244429}" type="pres">
      <dgm:prSet presAssocID="{E464DD01-3EF3-423C-B76A-268DC27FF08B}" presName="composite" presStyleCnt="0"/>
      <dgm:spPr/>
    </dgm:pt>
    <dgm:pt modelId="{E71A976D-8D14-4F7B-8886-1027F2922356}" type="pres">
      <dgm:prSet presAssocID="{E464DD01-3EF3-423C-B76A-268DC27FF08B}" presName="imagSh" presStyleLbl="bgImgPlace1" presStyleIdx="2" presStyleCnt="3" custLinFactNeighborX="-342" custLinFactNeighborY="-32127"/>
      <dgm:spPr>
        <a:blipFill rotWithShape="0">
          <a:blip xmlns:r="http://schemas.openxmlformats.org/officeDocument/2006/relationships" r:embed="rId3"/>
          <a:stretch>
            <a:fillRect/>
          </a:stretch>
        </a:blipFill>
      </dgm:spPr>
    </dgm:pt>
    <dgm:pt modelId="{B4BA5529-D3BE-482B-999F-423F02F63260}" type="pres">
      <dgm:prSet presAssocID="{E464DD01-3EF3-423C-B76A-268DC27FF08B}" presName="txNode" presStyleLbl="node1" presStyleIdx="2" presStyleCnt="3">
        <dgm:presLayoutVars>
          <dgm:bulletEnabled val="1"/>
        </dgm:presLayoutVars>
      </dgm:prSet>
      <dgm:spPr/>
      <dgm:t>
        <a:bodyPr/>
        <a:lstStyle/>
        <a:p>
          <a:endParaRPr lang="it-IT"/>
        </a:p>
      </dgm:t>
    </dgm:pt>
  </dgm:ptLst>
  <dgm:cxnLst>
    <dgm:cxn modelId="{F05E3507-1662-44F3-9586-BEB670D45B1D}" srcId="{80D6A27F-3281-4F03-992D-C80A6DC2E648}" destId="{182D81E9-2CBA-4A09-8599-4A8124A6029A}" srcOrd="0" destOrd="0" parTransId="{4AD2456C-71D8-4066-920B-97B94D0A2BBF}" sibTransId="{3BFBA6EF-C22D-4B6E-BCF6-ACDA7C563093}"/>
    <dgm:cxn modelId="{FA8E8383-F1B7-49E5-A859-25EC2537BE7D}" type="presOf" srcId="{182D81E9-2CBA-4A09-8599-4A8124A6029A}" destId="{67B5A6D5-A72D-48F9-900D-AEB6C0D45B45}" srcOrd="0" destOrd="1" presId="urn:microsoft.com/office/officeart/2005/8/layout/hProcess10#1"/>
    <dgm:cxn modelId="{B45C7151-CBCE-4BBC-8EEF-19D13BCE3AAD}" type="presOf" srcId="{2082454B-D3CD-44BD-A3DE-57B32998F75A}" destId="{02EF77C9-A3BB-4370-B46F-E56357E8069B}" srcOrd="0" destOrd="4" presId="urn:microsoft.com/office/officeart/2005/8/layout/hProcess10#1"/>
    <dgm:cxn modelId="{146EDA4F-AAF1-48C5-9792-008238E1FA9C}" type="presOf" srcId="{C5042F46-3742-4D2B-972F-D08E12F3D517}" destId="{02EF77C9-A3BB-4370-B46F-E56357E8069B}" srcOrd="0" destOrd="0" presId="urn:microsoft.com/office/officeart/2005/8/layout/hProcess10#1"/>
    <dgm:cxn modelId="{A9E73C08-ABD1-4610-9FCB-41B4554B360A}" srcId="{C5042F46-3742-4D2B-972F-D08E12F3D517}" destId="{C86CE345-F381-48B6-BA9A-232BE6515205}" srcOrd="2" destOrd="0" parTransId="{89B157C8-71E7-457B-B78B-437BEB1C8B86}" sibTransId="{CFE2FB44-F229-48DF-A5E7-2E62C8F2618F}"/>
    <dgm:cxn modelId="{D1FADAC4-5A20-499E-9BB9-E6AC81AC6C66}" type="presOf" srcId="{7E24AE6F-535A-4C5A-9E77-6749F160A961}" destId="{6D3D6C19-5D8A-44C8-B889-61F2679EE66F}" srcOrd="0" destOrd="0" presId="urn:microsoft.com/office/officeart/2005/8/layout/hProcess10#1"/>
    <dgm:cxn modelId="{1EA31CAF-24FA-4E31-B630-0DFEE19BAD5C}" type="presOf" srcId="{7B68387F-D1FC-4A62-BD7A-C3D7D98E0875}" destId="{02EF77C9-A3BB-4370-B46F-E56357E8069B}" srcOrd="0" destOrd="1" presId="urn:microsoft.com/office/officeart/2005/8/layout/hProcess10#1"/>
    <dgm:cxn modelId="{8FF815BB-7B81-4B76-BDB4-49EF24202D2A}" type="presOf" srcId="{E464DD01-3EF3-423C-B76A-268DC27FF08B}" destId="{B4BA5529-D3BE-482B-999F-423F02F63260}" srcOrd="0" destOrd="0" presId="urn:microsoft.com/office/officeart/2005/8/layout/hProcess10#1"/>
    <dgm:cxn modelId="{3914CC6B-1C89-4A1E-8245-678ADE789B79}" srcId="{7E24AE6F-535A-4C5A-9E77-6749F160A961}" destId="{80D6A27F-3281-4F03-992D-C80A6DC2E648}" srcOrd="0" destOrd="0" parTransId="{49FEBAF6-898E-477E-A517-F2BB6FC34FE0}" sibTransId="{EB169FBC-5635-481D-883C-9ECCE888B819}"/>
    <dgm:cxn modelId="{AE8CF50B-5235-49EB-A7BF-55B067471A97}" type="presOf" srcId="{24E46218-4798-441F-9ED0-1E10DCFFAF33}" destId="{BADDEDC3-9675-4D50-A970-8E42419B3853}" srcOrd="0" destOrd="0" presId="urn:microsoft.com/office/officeart/2005/8/layout/hProcess10#1"/>
    <dgm:cxn modelId="{36CC5F42-6DD3-4DEA-9AE7-009FBB0CF3C3}" type="presOf" srcId="{EB169FBC-5635-481D-883C-9ECCE888B819}" destId="{427165ED-8DA8-4F4C-A16D-F2D32656E719}" srcOrd="0" destOrd="0" presId="urn:microsoft.com/office/officeart/2005/8/layout/hProcess10#1"/>
    <dgm:cxn modelId="{8FCDC5BC-9CC0-4E13-A014-390077FEC5E0}" srcId="{7E24AE6F-535A-4C5A-9E77-6749F160A961}" destId="{E464DD01-3EF3-423C-B76A-268DC27FF08B}" srcOrd="2" destOrd="0" parTransId="{9B294CFD-3A2C-415E-8F4C-8C52104687DF}" sibTransId="{6BBB6CEA-9BF9-4D18-BFFD-D4A211ECEA62}"/>
    <dgm:cxn modelId="{D6ADC126-EA63-4065-96D4-C3C9DE8E4B6E}" type="presOf" srcId="{2451BB3F-3E4F-45F9-9917-2C8B0EA762EE}" destId="{02EF77C9-A3BB-4370-B46F-E56357E8069B}" srcOrd="0" destOrd="5" presId="urn:microsoft.com/office/officeart/2005/8/layout/hProcess10#1"/>
    <dgm:cxn modelId="{99E3AC86-0699-45EE-B501-85E65640F9E6}" srcId="{C5042F46-3742-4D2B-972F-D08E12F3D517}" destId="{2DC11B7E-E4A8-4225-A980-3D90D5AC7AF4}" srcOrd="1" destOrd="0" parTransId="{ED9983F5-1595-4E6C-89DF-086BFAD5D0EE}" sibTransId="{27C29BE5-A3CF-4D8E-8036-AD7B957E89EF}"/>
    <dgm:cxn modelId="{540253EB-7611-46F7-B61E-59CE6C78BD16}" srcId="{E464DD01-3EF3-423C-B76A-268DC27FF08B}" destId="{0EB161D3-A408-4466-B9F3-807F75C67223}" srcOrd="0" destOrd="0" parTransId="{8B571151-8034-4540-B106-4AE9FBC6C706}" sibTransId="{0D01B7F8-4813-4327-BBFD-8C59BE0F751F}"/>
    <dgm:cxn modelId="{5EB88A68-F3B6-4348-A81B-7D8373299217}" type="presOf" srcId="{C86CE345-F381-48B6-BA9A-232BE6515205}" destId="{02EF77C9-A3BB-4370-B46F-E56357E8069B}" srcOrd="0" destOrd="3" presId="urn:microsoft.com/office/officeart/2005/8/layout/hProcess10#1"/>
    <dgm:cxn modelId="{3E4659A5-59EF-4165-9FF4-70399825B69C}" srcId="{C5042F46-3742-4D2B-972F-D08E12F3D517}" destId="{2082454B-D3CD-44BD-A3DE-57B32998F75A}" srcOrd="3" destOrd="0" parTransId="{071C769A-12C0-4EAF-8887-85E612161396}" sibTransId="{147C083D-102B-4986-AEF6-4FF41A7673B4}"/>
    <dgm:cxn modelId="{D84D7318-7F54-43E1-A9EA-4CD3F71D48F9}" type="presOf" srcId="{80D6A27F-3281-4F03-992D-C80A6DC2E648}" destId="{67B5A6D5-A72D-48F9-900D-AEB6C0D45B45}" srcOrd="0" destOrd="0" presId="urn:microsoft.com/office/officeart/2005/8/layout/hProcess10#1"/>
    <dgm:cxn modelId="{E24DE66D-2253-4CB5-883D-D373954ADBBE}" type="presOf" srcId="{EB169FBC-5635-481D-883C-9ECCE888B819}" destId="{8D246792-2581-4231-BF12-E0E50C355C38}" srcOrd="1" destOrd="0" presId="urn:microsoft.com/office/officeart/2005/8/layout/hProcess10#1"/>
    <dgm:cxn modelId="{1C33BC18-13A2-4B0A-9D6B-BFB8C175CBF5}" type="presOf" srcId="{24E46218-4798-441F-9ED0-1E10DCFFAF33}" destId="{E6B3B3C7-20ED-4BE4-93A2-D44EC858F530}" srcOrd="1" destOrd="0" presId="urn:microsoft.com/office/officeart/2005/8/layout/hProcess10#1"/>
    <dgm:cxn modelId="{7374CEEE-F4E3-4592-9F03-A6FE53E898F9}" type="presOf" srcId="{0EB161D3-A408-4466-B9F3-807F75C67223}" destId="{B4BA5529-D3BE-482B-999F-423F02F63260}" srcOrd="0" destOrd="1" presId="urn:microsoft.com/office/officeart/2005/8/layout/hProcess10#1"/>
    <dgm:cxn modelId="{652BFC81-A5B7-4BF9-9822-7BF5C0CCBE8C}" srcId="{C5042F46-3742-4D2B-972F-D08E12F3D517}" destId="{2451BB3F-3E4F-45F9-9917-2C8B0EA762EE}" srcOrd="4" destOrd="0" parTransId="{4AB2608D-1C7D-435A-910A-5A31C4707BC5}" sibTransId="{31C20496-1BCC-42BE-8DB7-02F531E4434C}"/>
    <dgm:cxn modelId="{077BB955-88F7-4AC5-B7FF-33504EAF947E}" srcId="{7E24AE6F-535A-4C5A-9E77-6749F160A961}" destId="{C5042F46-3742-4D2B-972F-D08E12F3D517}" srcOrd="1" destOrd="0" parTransId="{E723E963-9BE8-4DF9-910A-60E55A182CA6}" sibTransId="{24E46218-4798-441F-9ED0-1E10DCFFAF33}"/>
    <dgm:cxn modelId="{7D00959C-8B5F-413B-BE75-DAEDAE488DC4}" type="presOf" srcId="{2DC11B7E-E4A8-4225-A980-3D90D5AC7AF4}" destId="{02EF77C9-A3BB-4370-B46F-E56357E8069B}" srcOrd="0" destOrd="2" presId="urn:microsoft.com/office/officeart/2005/8/layout/hProcess10#1"/>
    <dgm:cxn modelId="{1706076B-7DA2-4C99-A011-D65736F70555}" srcId="{C5042F46-3742-4D2B-972F-D08E12F3D517}" destId="{7B68387F-D1FC-4A62-BD7A-C3D7D98E0875}" srcOrd="0" destOrd="0" parTransId="{3798CA3C-7617-459B-9A3B-F70E26963387}" sibTransId="{9CCFD8A3-61FA-4D5F-80CA-BB3B8690D935}"/>
    <dgm:cxn modelId="{0F41484A-31F0-4ACC-9641-E1370C19751A}" type="presParOf" srcId="{6D3D6C19-5D8A-44C8-B889-61F2679EE66F}" destId="{EF6FBA1A-A3BF-4A36-8650-8C8F0AF03DDB}" srcOrd="0" destOrd="0" presId="urn:microsoft.com/office/officeart/2005/8/layout/hProcess10#1"/>
    <dgm:cxn modelId="{4C75B802-D9B1-4236-B49A-C5F140680576}" type="presParOf" srcId="{EF6FBA1A-A3BF-4A36-8650-8C8F0AF03DDB}" destId="{7BF8061C-5D29-4A1D-B6B9-230D1E44AF35}" srcOrd="0" destOrd="0" presId="urn:microsoft.com/office/officeart/2005/8/layout/hProcess10#1"/>
    <dgm:cxn modelId="{A99BC78D-3E22-46EA-AA47-A1A9191208A3}" type="presParOf" srcId="{EF6FBA1A-A3BF-4A36-8650-8C8F0AF03DDB}" destId="{67B5A6D5-A72D-48F9-900D-AEB6C0D45B45}" srcOrd="1" destOrd="0" presId="urn:microsoft.com/office/officeart/2005/8/layout/hProcess10#1"/>
    <dgm:cxn modelId="{3EEBB4EE-C446-47BD-AE91-523B71590300}" type="presParOf" srcId="{6D3D6C19-5D8A-44C8-B889-61F2679EE66F}" destId="{427165ED-8DA8-4F4C-A16D-F2D32656E719}" srcOrd="1" destOrd="0" presId="urn:microsoft.com/office/officeart/2005/8/layout/hProcess10#1"/>
    <dgm:cxn modelId="{4514A060-2BDD-4024-9A4B-2D71A99963B2}" type="presParOf" srcId="{427165ED-8DA8-4F4C-A16D-F2D32656E719}" destId="{8D246792-2581-4231-BF12-E0E50C355C38}" srcOrd="0" destOrd="0" presId="urn:microsoft.com/office/officeart/2005/8/layout/hProcess10#1"/>
    <dgm:cxn modelId="{523AF516-A0DB-46D9-85EE-170FD7EF6F4E}" type="presParOf" srcId="{6D3D6C19-5D8A-44C8-B889-61F2679EE66F}" destId="{A2483C03-143B-43C6-B6B8-BF6FDDD9595B}" srcOrd="2" destOrd="0" presId="urn:microsoft.com/office/officeart/2005/8/layout/hProcess10#1"/>
    <dgm:cxn modelId="{F59BA82E-ED1D-49C6-8997-9F23D009B498}" type="presParOf" srcId="{A2483C03-143B-43C6-B6B8-BF6FDDD9595B}" destId="{47EDCF30-B269-40B9-8459-96FCE94577CC}" srcOrd="0" destOrd="0" presId="urn:microsoft.com/office/officeart/2005/8/layout/hProcess10#1"/>
    <dgm:cxn modelId="{2D3DDDE3-7EAF-479E-9796-07B226673410}" type="presParOf" srcId="{A2483C03-143B-43C6-B6B8-BF6FDDD9595B}" destId="{02EF77C9-A3BB-4370-B46F-E56357E8069B}" srcOrd="1" destOrd="0" presId="urn:microsoft.com/office/officeart/2005/8/layout/hProcess10#1"/>
    <dgm:cxn modelId="{DBBE2C92-58C1-4381-9061-6E43F4C5C633}" type="presParOf" srcId="{6D3D6C19-5D8A-44C8-B889-61F2679EE66F}" destId="{BADDEDC3-9675-4D50-A970-8E42419B3853}" srcOrd="3" destOrd="0" presId="urn:microsoft.com/office/officeart/2005/8/layout/hProcess10#1"/>
    <dgm:cxn modelId="{109CBD07-3868-461C-BFDE-2D7F7E346A93}" type="presParOf" srcId="{BADDEDC3-9675-4D50-A970-8E42419B3853}" destId="{E6B3B3C7-20ED-4BE4-93A2-D44EC858F530}" srcOrd="0" destOrd="0" presId="urn:microsoft.com/office/officeart/2005/8/layout/hProcess10#1"/>
    <dgm:cxn modelId="{9515E72F-49B8-4726-91D0-F2B0619C69F2}" type="presParOf" srcId="{6D3D6C19-5D8A-44C8-B889-61F2679EE66F}" destId="{3CC81F97-E1DD-442E-AD35-6BEE6E244429}" srcOrd="4" destOrd="0" presId="urn:microsoft.com/office/officeart/2005/8/layout/hProcess10#1"/>
    <dgm:cxn modelId="{87F26B29-51FC-4843-A65D-DF14454E69C5}" type="presParOf" srcId="{3CC81F97-E1DD-442E-AD35-6BEE6E244429}" destId="{E71A976D-8D14-4F7B-8886-1027F2922356}" srcOrd="0" destOrd="0" presId="urn:microsoft.com/office/officeart/2005/8/layout/hProcess10#1"/>
    <dgm:cxn modelId="{B08894DC-7B35-4A58-895E-9169FEF1C552}" type="presParOf" srcId="{3CC81F97-E1DD-442E-AD35-6BEE6E244429}" destId="{B4BA5529-D3BE-482B-999F-423F02F63260}" srcOrd="1" destOrd="0" presId="urn:microsoft.com/office/officeart/2005/8/layout/hProcess10#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1E7615-F334-47A9-B7E2-DE03D9A38061}" type="doc">
      <dgm:prSet loTypeId="urn:microsoft.com/office/officeart/2005/8/layout/matrix2" loCatId="matrix" qsTypeId="urn:microsoft.com/office/officeart/2005/8/quickstyle/3d1" qsCatId="3D" csTypeId="urn:microsoft.com/office/officeart/2005/8/colors/colorful1#5" csCatId="colorful" phldr="1"/>
      <dgm:spPr/>
      <dgm:t>
        <a:bodyPr/>
        <a:lstStyle/>
        <a:p>
          <a:endParaRPr lang="it-IT"/>
        </a:p>
      </dgm:t>
    </dgm:pt>
    <dgm:pt modelId="{7A0C18DD-3A8F-43F1-89F8-03929B171A26}">
      <dgm:prSet phldrT="[Testo]"/>
      <dgm:spPr/>
      <dgm:t>
        <a:bodyPr/>
        <a:lstStyle/>
        <a:p>
          <a:r>
            <a:rPr lang="it-IT" dirty="0" smtClean="0"/>
            <a:t>economia</a:t>
          </a:r>
          <a:endParaRPr lang="it-IT" dirty="0"/>
        </a:p>
      </dgm:t>
    </dgm:pt>
    <dgm:pt modelId="{CA2F769F-56F7-403B-92E0-46D39F3C66B4}" type="parTrans" cxnId="{03CEDF95-A52C-490F-AC48-8D214D8E880D}">
      <dgm:prSet/>
      <dgm:spPr/>
      <dgm:t>
        <a:bodyPr/>
        <a:lstStyle/>
        <a:p>
          <a:endParaRPr lang="it-IT"/>
        </a:p>
      </dgm:t>
    </dgm:pt>
    <dgm:pt modelId="{3F1E0D07-12EE-48C3-8A2D-7096D7AB2A8E}" type="sibTrans" cxnId="{03CEDF95-A52C-490F-AC48-8D214D8E880D}">
      <dgm:prSet/>
      <dgm:spPr/>
      <dgm:t>
        <a:bodyPr/>
        <a:lstStyle/>
        <a:p>
          <a:endParaRPr lang="it-IT"/>
        </a:p>
      </dgm:t>
    </dgm:pt>
    <dgm:pt modelId="{D4D1E248-403C-4038-93CA-D5615AAFAE61}">
      <dgm:prSet phldrT="[Testo]"/>
      <dgm:spPr/>
      <dgm:t>
        <a:bodyPr/>
        <a:lstStyle/>
        <a:p>
          <a:r>
            <a:rPr lang="it-IT" dirty="0" smtClean="0"/>
            <a:t>welfare</a:t>
          </a:r>
          <a:endParaRPr lang="it-IT" dirty="0"/>
        </a:p>
      </dgm:t>
    </dgm:pt>
    <dgm:pt modelId="{DC97E496-9795-4D8E-848F-4881C2B826AA}" type="parTrans" cxnId="{99D8DE1E-A3DD-41E1-8516-0D5064450608}">
      <dgm:prSet/>
      <dgm:spPr/>
      <dgm:t>
        <a:bodyPr/>
        <a:lstStyle/>
        <a:p>
          <a:endParaRPr lang="it-IT"/>
        </a:p>
      </dgm:t>
    </dgm:pt>
    <dgm:pt modelId="{BC34CF5D-481D-4FFE-AF6A-9A92F292C856}" type="sibTrans" cxnId="{99D8DE1E-A3DD-41E1-8516-0D5064450608}">
      <dgm:prSet/>
      <dgm:spPr/>
      <dgm:t>
        <a:bodyPr/>
        <a:lstStyle/>
        <a:p>
          <a:endParaRPr lang="it-IT"/>
        </a:p>
      </dgm:t>
    </dgm:pt>
    <dgm:pt modelId="{8D7A344C-B5F1-4D9E-A8E4-B04542A907E1}">
      <dgm:prSet phldrT="[Testo]"/>
      <dgm:spPr/>
      <dgm:t>
        <a:bodyPr/>
        <a:lstStyle/>
        <a:p>
          <a:r>
            <a:rPr lang="it-IT" dirty="0" smtClean="0"/>
            <a:t>chiesa</a:t>
          </a:r>
          <a:endParaRPr lang="it-IT" dirty="0"/>
        </a:p>
      </dgm:t>
    </dgm:pt>
    <dgm:pt modelId="{092322CE-CC18-48E2-946B-11F3C94C9F06}" type="parTrans" cxnId="{7B1F403F-24D8-48AA-B671-99C35E9E899C}">
      <dgm:prSet/>
      <dgm:spPr/>
      <dgm:t>
        <a:bodyPr/>
        <a:lstStyle/>
        <a:p>
          <a:endParaRPr lang="it-IT"/>
        </a:p>
      </dgm:t>
    </dgm:pt>
    <dgm:pt modelId="{83C3377C-FA88-452F-A01D-2595154DB93C}" type="sibTrans" cxnId="{7B1F403F-24D8-48AA-B671-99C35E9E899C}">
      <dgm:prSet/>
      <dgm:spPr/>
      <dgm:t>
        <a:bodyPr/>
        <a:lstStyle/>
        <a:p>
          <a:endParaRPr lang="it-IT"/>
        </a:p>
      </dgm:t>
    </dgm:pt>
    <dgm:pt modelId="{E931C38E-D7F3-4624-B905-700559A24DF9}">
      <dgm:prSet phldrT="[Testo]"/>
      <dgm:spPr/>
      <dgm:t>
        <a:bodyPr/>
        <a:lstStyle/>
        <a:p>
          <a:r>
            <a:rPr lang="it-IT" dirty="0" smtClean="0"/>
            <a:t>società civile</a:t>
          </a:r>
          <a:endParaRPr lang="it-IT" dirty="0"/>
        </a:p>
      </dgm:t>
    </dgm:pt>
    <dgm:pt modelId="{F50A5175-4D1E-4F86-AEA9-4DF1C8AD9186}" type="parTrans" cxnId="{F4BDE6A3-95B5-4C06-BB81-3F4F51A91CEC}">
      <dgm:prSet/>
      <dgm:spPr/>
      <dgm:t>
        <a:bodyPr/>
        <a:lstStyle/>
        <a:p>
          <a:endParaRPr lang="it-IT"/>
        </a:p>
      </dgm:t>
    </dgm:pt>
    <dgm:pt modelId="{350F07C6-09E5-4341-8ED4-7C221C01B2AF}" type="sibTrans" cxnId="{F4BDE6A3-95B5-4C06-BB81-3F4F51A91CEC}">
      <dgm:prSet/>
      <dgm:spPr/>
      <dgm:t>
        <a:bodyPr/>
        <a:lstStyle/>
        <a:p>
          <a:endParaRPr lang="it-IT"/>
        </a:p>
      </dgm:t>
    </dgm:pt>
    <dgm:pt modelId="{5857EB36-CEE0-4FE9-B91F-08CD1C2C30ED}" type="pres">
      <dgm:prSet presAssocID="{2B1E7615-F334-47A9-B7E2-DE03D9A38061}" presName="matrix" presStyleCnt="0">
        <dgm:presLayoutVars>
          <dgm:chMax val="1"/>
          <dgm:dir/>
          <dgm:resizeHandles val="exact"/>
        </dgm:presLayoutVars>
      </dgm:prSet>
      <dgm:spPr/>
      <dgm:t>
        <a:bodyPr/>
        <a:lstStyle/>
        <a:p>
          <a:endParaRPr lang="it-IT"/>
        </a:p>
      </dgm:t>
    </dgm:pt>
    <dgm:pt modelId="{C18B571E-E02B-406C-9A85-0DA6BC7431D5}" type="pres">
      <dgm:prSet presAssocID="{2B1E7615-F334-47A9-B7E2-DE03D9A38061}" presName="axisShape" presStyleLbl="bgShp" presStyleIdx="0" presStyleCnt="1"/>
      <dgm:spPr/>
    </dgm:pt>
    <dgm:pt modelId="{82DFF440-6933-4794-BF71-930493500BD5}" type="pres">
      <dgm:prSet presAssocID="{2B1E7615-F334-47A9-B7E2-DE03D9A38061}" presName="rect1" presStyleLbl="node1" presStyleIdx="0" presStyleCnt="4">
        <dgm:presLayoutVars>
          <dgm:chMax val="0"/>
          <dgm:chPref val="0"/>
          <dgm:bulletEnabled val="1"/>
        </dgm:presLayoutVars>
      </dgm:prSet>
      <dgm:spPr/>
      <dgm:t>
        <a:bodyPr/>
        <a:lstStyle/>
        <a:p>
          <a:endParaRPr lang="it-IT"/>
        </a:p>
      </dgm:t>
    </dgm:pt>
    <dgm:pt modelId="{AECDB3DC-547C-4611-8C8E-82A6EE2F9305}" type="pres">
      <dgm:prSet presAssocID="{2B1E7615-F334-47A9-B7E2-DE03D9A38061}" presName="rect2" presStyleLbl="node1" presStyleIdx="1" presStyleCnt="4">
        <dgm:presLayoutVars>
          <dgm:chMax val="0"/>
          <dgm:chPref val="0"/>
          <dgm:bulletEnabled val="1"/>
        </dgm:presLayoutVars>
      </dgm:prSet>
      <dgm:spPr/>
      <dgm:t>
        <a:bodyPr/>
        <a:lstStyle/>
        <a:p>
          <a:endParaRPr lang="it-IT"/>
        </a:p>
      </dgm:t>
    </dgm:pt>
    <dgm:pt modelId="{0445C299-BEC9-4097-AA1F-0B33E874BA31}" type="pres">
      <dgm:prSet presAssocID="{2B1E7615-F334-47A9-B7E2-DE03D9A38061}" presName="rect3" presStyleLbl="node1" presStyleIdx="2" presStyleCnt="4">
        <dgm:presLayoutVars>
          <dgm:chMax val="0"/>
          <dgm:chPref val="0"/>
          <dgm:bulletEnabled val="1"/>
        </dgm:presLayoutVars>
      </dgm:prSet>
      <dgm:spPr/>
      <dgm:t>
        <a:bodyPr/>
        <a:lstStyle/>
        <a:p>
          <a:endParaRPr lang="it-IT"/>
        </a:p>
      </dgm:t>
    </dgm:pt>
    <dgm:pt modelId="{76D50B33-417D-4C99-9C34-1FC9F4DC80C8}" type="pres">
      <dgm:prSet presAssocID="{2B1E7615-F334-47A9-B7E2-DE03D9A38061}" presName="rect4" presStyleLbl="node1" presStyleIdx="3" presStyleCnt="4">
        <dgm:presLayoutVars>
          <dgm:chMax val="0"/>
          <dgm:chPref val="0"/>
          <dgm:bulletEnabled val="1"/>
        </dgm:presLayoutVars>
      </dgm:prSet>
      <dgm:spPr/>
      <dgm:t>
        <a:bodyPr/>
        <a:lstStyle/>
        <a:p>
          <a:endParaRPr lang="it-IT"/>
        </a:p>
      </dgm:t>
    </dgm:pt>
  </dgm:ptLst>
  <dgm:cxnLst>
    <dgm:cxn modelId="{55D01CC2-88E7-4716-B4AC-3E9047A530E7}" type="presOf" srcId="{D4D1E248-403C-4038-93CA-D5615AAFAE61}" destId="{AECDB3DC-547C-4611-8C8E-82A6EE2F9305}" srcOrd="0" destOrd="0" presId="urn:microsoft.com/office/officeart/2005/8/layout/matrix2"/>
    <dgm:cxn modelId="{A0C2923A-CA94-4F31-9F4E-2FC7D6D7E061}" type="presOf" srcId="{2B1E7615-F334-47A9-B7E2-DE03D9A38061}" destId="{5857EB36-CEE0-4FE9-B91F-08CD1C2C30ED}" srcOrd="0" destOrd="0" presId="urn:microsoft.com/office/officeart/2005/8/layout/matrix2"/>
    <dgm:cxn modelId="{99D8DE1E-A3DD-41E1-8516-0D5064450608}" srcId="{2B1E7615-F334-47A9-B7E2-DE03D9A38061}" destId="{D4D1E248-403C-4038-93CA-D5615AAFAE61}" srcOrd="1" destOrd="0" parTransId="{DC97E496-9795-4D8E-848F-4881C2B826AA}" sibTransId="{BC34CF5D-481D-4FFE-AF6A-9A92F292C856}"/>
    <dgm:cxn modelId="{F4BDE6A3-95B5-4C06-BB81-3F4F51A91CEC}" srcId="{2B1E7615-F334-47A9-B7E2-DE03D9A38061}" destId="{E931C38E-D7F3-4624-B905-700559A24DF9}" srcOrd="3" destOrd="0" parTransId="{F50A5175-4D1E-4F86-AEA9-4DF1C8AD9186}" sibTransId="{350F07C6-09E5-4341-8ED4-7C221C01B2AF}"/>
    <dgm:cxn modelId="{D7248372-729C-4CCE-830E-3429885554D0}" type="presOf" srcId="{8D7A344C-B5F1-4D9E-A8E4-B04542A907E1}" destId="{0445C299-BEC9-4097-AA1F-0B33E874BA31}" srcOrd="0" destOrd="0" presId="urn:microsoft.com/office/officeart/2005/8/layout/matrix2"/>
    <dgm:cxn modelId="{7914BF12-0662-479A-96BE-A596615C76D7}" type="presOf" srcId="{E931C38E-D7F3-4624-B905-700559A24DF9}" destId="{76D50B33-417D-4C99-9C34-1FC9F4DC80C8}" srcOrd="0" destOrd="0" presId="urn:microsoft.com/office/officeart/2005/8/layout/matrix2"/>
    <dgm:cxn modelId="{166AE521-1416-4740-A05C-B78FDA823973}" type="presOf" srcId="{7A0C18DD-3A8F-43F1-89F8-03929B171A26}" destId="{82DFF440-6933-4794-BF71-930493500BD5}" srcOrd="0" destOrd="0" presId="urn:microsoft.com/office/officeart/2005/8/layout/matrix2"/>
    <dgm:cxn modelId="{7B1F403F-24D8-48AA-B671-99C35E9E899C}" srcId="{2B1E7615-F334-47A9-B7E2-DE03D9A38061}" destId="{8D7A344C-B5F1-4D9E-A8E4-B04542A907E1}" srcOrd="2" destOrd="0" parTransId="{092322CE-CC18-48E2-946B-11F3C94C9F06}" sibTransId="{83C3377C-FA88-452F-A01D-2595154DB93C}"/>
    <dgm:cxn modelId="{03CEDF95-A52C-490F-AC48-8D214D8E880D}" srcId="{2B1E7615-F334-47A9-B7E2-DE03D9A38061}" destId="{7A0C18DD-3A8F-43F1-89F8-03929B171A26}" srcOrd="0" destOrd="0" parTransId="{CA2F769F-56F7-403B-92E0-46D39F3C66B4}" sibTransId="{3F1E0D07-12EE-48C3-8A2D-7096D7AB2A8E}"/>
    <dgm:cxn modelId="{9464548C-F478-42DD-AB78-634E814F61A7}" type="presParOf" srcId="{5857EB36-CEE0-4FE9-B91F-08CD1C2C30ED}" destId="{C18B571E-E02B-406C-9A85-0DA6BC7431D5}" srcOrd="0" destOrd="0" presId="urn:microsoft.com/office/officeart/2005/8/layout/matrix2"/>
    <dgm:cxn modelId="{FA5619FF-6932-4C28-8851-8E0936D249DE}" type="presParOf" srcId="{5857EB36-CEE0-4FE9-B91F-08CD1C2C30ED}" destId="{82DFF440-6933-4794-BF71-930493500BD5}" srcOrd="1" destOrd="0" presId="urn:microsoft.com/office/officeart/2005/8/layout/matrix2"/>
    <dgm:cxn modelId="{40B1041C-8709-4450-95EC-3585B2701D2E}" type="presParOf" srcId="{5857EB36-CEE0-4FE9-B91F-08CD1C2C30ED}" destId="{AECDB3DC-547C-4611-8C8E-82A6EE2F9305}" srcOrd="2" destOrd="0" presId="urn:microsoft.com/office/officeart/2005/8/layout/matrix2"/>
    <dgm:cxn modelId="{EAD6CBEB-98C0-4D46-9CB7-3DCD2849D2C1}" type="presParOf" srcId="{5857EB36-CEE0-4FE9-B91F-08CD1C2C30ED}" destId="{0445C299-BEC9-4097-AA1F-0B33E874BA31}" srcOrd="3" destOrd="0" presId="urn:microsoft.com/office/officeart/2005/8/layout/matrix2"/>
    <dgm:cxn modelId="{30B327A2-1ABA-47A0-8070-1717344D0E30}" type="presParOf" srcId="{5857EB36-CEE0-4FE9-B91F-08CD1C2C30ED}" destId="{76D50B33-417D-4C99-9C34-1FC9F4DC80C8}"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687A12-6D37-4429-A332-155A04B7896C}" type="doc">
      <dgm:prSet loTypeId="urn:microsoft.com/office/officeart/2005/8/layout/hierarchy4" loCatId="relationship" qsTypeId="urn:microsoft.com/office/officeart/2005/8/quickstyle/3d1" qsCatId="3D" csTypeId="urn:microsoft.com/office/officeart/2005/8/colors/colorful1#6" csCatId="colorful" phldr="1"/>
      <dgm:spPr/>
      <dgm:t>
        <a:bodyPr/>
        <a:lstStyle/>
        <a:p>
          <a:endParaRPr lang="it-IT"/>
        </a:p>
      </dgm:t>
    </dgm:pt>
    <dgm:pt modelId="{6BD80339-1B40-4F24-9BFE-FBBD3624A40D}">
      <dgm:prSet phldrT="[Testo]"/>
      <dgm:spPr/>
      <dgm:t>
        <a:bodyPr/>
        <a:lstStyle/>
        <a:p>
          <a:r>
            <a:rPr lang="it-IT" dirty="0" smtClean="0"/>
            <a:t>Povertà estrema</a:t>
          </a:r>
          <a:endParaRPr lang="it-IT" dirty="0"/>
        </a:p>
      </dgm:t>
    </dgm:pt>
    <dgm:pt modelId="{A24C2212-5884-47F0-8B9F-D14EAB939E0F}" type="parTrans" cxnId="{90EF33F1-31FA-470E-B41A-53F63F6594A6}">
      <dgm:prSet/>
      <dgm:spPr/>
      <dgm:t>
        <a:bodyPr/>
        <a:lstStyle/>
        <a:p>
          <a:endParaRPr lang="it-IT"/>
        </a:p>
      </dgm:t>
    </dgm:pt>
    <dgm:pt modelId="{67DFFCA6-DE58-4669-85CD-D304E94EDBB5}" type="sibTrans" cxnId="{90EF33F1-31FA-470E-B41A-53F63F6594A6}">
      <dgm:prSet/>
      <dgm:spPr/>
      <dgm:t>
        <a:bodyPr/>
        <a:lstStyle/>
        <a:p>
          <a:endParaRPr lang="it-IT"/>
        </a:p>
      </dgm:t>
    </dgm:pt>
    <dgm:pt modelId="{E5E12399-6BAE-4F29-9CAB-86601C694E74}">
      <dgm:prSet phldrT="[Testo]"/>
      <dgm:spPr/>
      <dgm:t>
        <a:bodyPr/>
        <a:lstStyle/>
        <a:p>
          <a:r>
            <a:rPr lang="it-IT" dirty="0" smtClean="0"/>
            <a:t>Povertà relativa</a:t>
          </a:r>
          <a:endParaRPr lang="it-IT" dirty="0"/>
        </a:p>
      </dgm:t>
    </dgm:pt>
    <dgm:pt modelId="{079C6D41-CE51-4400-871C-6F117791FFBA}" type="parTrans" cxnId="{CA8E9FFC-3FE2-44E5-82DF-A296EC61B7EB}">
      <dgm:prSet/>
      <dgm:spPr/>
      <dgm:t>
        <a:bodyPr/>
        <a:lstStyle/>
        <a:p>
          <a:endParaRPr lang="it-IT"/>
        </a:p>
      </dgm:t>
    </dgm:pt>
    <dgm:pt modelId="{4DCD58D2-3286-4982-A124-575D33C8FB40}" type="sibTrans" cxnId="{CA8E9FFC-3FE2-44E5-82DF-A296EC61B7EB}">
      <dgm:prSet/>
      <dgm:spPr/>
      <dgm:t>
        <a:bodyPr/>
        <a:lstStyle/>
        <a:p>
          <a:endParaRPr lang="it-IT"/>
        </a:p>
      </dgm:t>
    </dgm:pt>
    <dgm:pt modelId="{A6F32C26-03C9-401D-BB03-90B8E44F70EB}">
      <dgm:prSet phldrT="[Testo]"/>
      <dgm:spPr/>
      <dgm:t>
        <a:bodyPr/>
        <a:lstStyle/>
        <a:p>
          <a:r>
            <a:rPr lang="it-IT" dirty="0" smtClean="0"/>
            <a:t>Rischio di povertà</a:t>
          </a:r>
          <a:endParaRPr lang="it-IT" dirty="0"/>
        </a:p>
      </dgm:t>
    </dgm:pt>
    <dgm:pt modelId="{B2D0908F-56BF-4F84-89F4-887313A6EECA}" type="parTrans" cxnId="{5D16D6BE-EB05-4C31-AABF-459B1CCC4C3F}">
      <dgm:prSet/>
      <dgm:spPr/>
      <dgm:t>
        <a:bodyPr/>
        <a:lstStyle/>
        <a:p>
          <a:endParaRPr lang="it-IT"/>
        </a:p>
      </dgm:t>
    </dgm:pt>
    <dgm:pt modelId="{7AB31333-AC6B-4884-8738-9D86F46CB898}" type="sibTrans" cxnId="{5D16D6BE-EB05-4C31-AABF-459B1CCC4C3F}">
      <dgm:prSet/>
      <dgm:spPr/>
      <dgm:t>
        <a:bodyPr/>
        <a:lstStyle/>
        <a:p>
          <a:endParaRPr lang="it-IT"/>
        </a:p>
      </dgm:t>
    </dgm:pt>
    <dgm:pt modelId="{EBE5492D-6184-4C11-BFA6-B1483DE0E61D}">
      <dgm:prSet phldrT="[Testo]"/>
      <dgm:spPr/>
      <dgm:t>
        <a:bodyPr/>
        <a:lstStyle/>
        <a:p>
          <a:r>
            <a:rPr lang="it-IT" dirty="0" smtClean="0"/>
            <a:t>Deprivazione e grave deprivazione</a:t>
          </a:r>
          <a:endParaRPr lang="it-IT" dirty="0"/>
        </a:p>
      </dgm:t>
    </dgm:pt>
    <dgm:pt modelId="{6B9298FB-C42C-47D9-8DFC-79108C392B36}" type="parTrans" cxnId="{B1F70D9A-691A-4231-B9C4-AC877392B205}">
      <dgm:prSet/>
      <dgm:spPr/>
      <dgm:t>
        <a:bodyPr/>
        <a:lstStyle/>
        <a:p>
          <a:endParaRPr lang="it-IT"/>
        </a:p>
      </dgm:t>
    </dgm:pt>
    <dgm:pt modelId="{B8C976E7-CAF9-4989-8E73-2E940FDD77FC}" type="sibTrans" cxnId="{B1F70D9A-691A-4231-B9C4-AC877392B205}">
      <dgm:prSet/>
      <dgm:spPr/>
      <dgm:t>
        <a:bodyPr/>
        <a:lstStyle/>
        <a:p>
          <a:endParaRPr lang="it-IT"/>
        </a:p>
      </dgm:t>
    </dgm:pt>
    <dgm:pt modelId="{AA8F32BB-4D2A-4E25-A389-B264180E0D56}">
      <dgm:prSet phldrT="[Testo]"/>
      <dgm:spPr/>
      <dgm:t>
        <a:bodyPr/>
        <a:lstStyle/>
        <a:p>
          <a:r>
            <a:rPr lang="it-IT" dirty="0" smtClean="0"/>
            <a:t>Povertà assoluta</a:t>
          </a:r>
          <a:endParaRPr lang="it-IT" dirty="0"/>
        </a:p>
      </dgm:t>
    </dgm:pt>
    <dgm:pt modelId="{8444FF25-8E2F-4C7C-A84C-F4E5C956CB49}" type="parTrans" cxnId="{91958F0F-7556-4243-A614-82A0B7382945}">
      <dgm:prSet/>
      <dgm:spPr/>
      <dgm:t>
        <a:bodyPr/>
        <a:lstStyle/>
        <a:p>
          <a:endParaRPr lang="it-IT"/>
        </a:p>
      </dgm:t>
    </dgm:pt>
    <dgm:pt modelId="{8669E2C9-0678-4DD3-87C3-5F8B18BC479B}" type="sibTrans" cxnId="{91958F0F-7556-4243-A614-82A0B7382945}">
      <dgm:prSet/>
      <dgm:spPr/>
      <dgm:t>
        <a:bodyPr/>
        <a:lstStyle/>
        <a:p>
          <a:endParaRPr lang="it-IT"/>
        </a:p>
      </dgm:t>
    </dgm:pt>
    <dgm:pt modelId="{B6C98DB6-DFB9-4C43-81E5-7CE2CEECDF2E}">
      <dgm:prSet phldrT="[Testo]"/>
      <dgm:spPr/>
      <dgm:t>
        <a:bodyPr/>
        <a:lstStyle/>
        <a:p>
          <a:r>
            <a:rPr lang="it-IT" dirty="0" smtClean="0"/>
            <a:t>Vulnerabilità</a:t>
          </a:r>
          <a:endParaRPr lang="it-IT" dirty="0"/>
        </a:p>
      </dgm:t>
    </dgm:pt>
    <dgm:pt modelId="{0822500D-AF88-4EEF-84FE-CD5EBAC6C5CB}" type="parTrans" cxnId="{C33B425D-8A10-4256-81DA-206E7CCF5DFD}">
      <dgm:prSet/>
      <dgm:spPr/>
      <dgm:t>
        <a:bodyPr/>
        <a:lstStyle/>
        <a:p>
          <a:endParaRPr lang="it-IT"/>
        </a:p>
      </dgm:t>
    </dgm:pt>
    <dgm:pt modelId="{DEFDD45B-5319-4712-97F7-16DDF0BFF340}" type="sibTrans" cxnId="{C33B425D-8A10-4256-81DA-206E7CCF5DFD}">
      <dgm:prSet/>
      <dgm:spPr/>
      <dgm:t>
        <a:bodyPr/>
        <a:lstStyle/>
        <a:p>
          <a:endParaRPr lang="it-IT"/>
        </a:p>
      </dgm:t>
    </dgm:pt>
    <dgm:pt modelId="{AD457A65-D603-47E8-98C6-9B8C4B7B7635}">
      <dgm:prSet/>
      <dgm:spPr/>
      <dgm:t>
        <a:bodyPr/>
        <a:lstStyle/>
        <a:p>
          <a:r>
            <a:rPr lang="it-IT" dirty="0" smtClean="0"/>
            <a:t>Esclusione</a:t>
          </a:r>
          <a:endParaRPr lang="it-IT" dirty="0"/>
        </a:p>
      </dgm:t>
    </dgm:pt>
    <dgm:pt modelId="{D0BB53EB-EC75-467D-A14A-A6CA32A82816}" type="parTrans" cxnId="{09E81438-4EB6-4606-80B1-F005A6A0A2AF}">
      <dgm:prSet/>
      <dgm:spPr/>
      <dgm:t>
        <a:bodyPr/>
        <a:lstStyle/>
        <a:p>
          <a:endParaRPr lang="it-IT"/>
        </a:p>
      </dgm:t>
    </dgm:pt>
    <dgm:pt modelId="{389723CB-444B-4E15-83A7-F764A2C7CBBA}" type="sibTrans" cxnId="{09E81438-4EB6-4606-80B1-F005A6A0A2AF}">
      <dgm:prSet/>
      <dgm:spPr/>
      <dgm:t>
        <a:bodyPr/>
        <a:lstStyle/>
        <a:p>
          <a:endParaRPr lang="it-IT"/>
        </a:p>
      </dgm:t>
    </dgm:pt>
    <dgm:pt modelId="{B4D16BE1-D9FA-4CF0-86A5-D8CD707605CC}">
      <dgm:prSet/>
      <dgm:spPr/>
      <dgm:t>
        <a:bodyPr/>
        <a:lstStyle/>
        <a:p>
          <a:r>
            <a:rPr lang="it-IT" dirty="0" err="1" smtClean="0"/>
            <a:t>Incapacitazione</a:t>
          </a:r>
          <a:endParaRPr lang="it-IT" dirty="0"/>
        </a:p>
      </dgm:t>
    </dgm:pt>
    <dgm:pt modelId="{4536F2BC-33FE-4FE0-8C67-9BEA000366A7}" type="parTrans" cxnId="{EABDF697-9E06-4BC9-A78C-08E07C000439}">
      <dgm:prSet/>
      <dgm:spPr/>
      <dgm:t>
        <a:bodyPr/>
        <a:lstStyle/>
        <a:p>
          <a:endParaRPr lang="it-IT"/>
        </a:p>
      </dgm:t>
    </dgm:pt>
    <dgm:pt modelId="{9E5CE9BC-2938-4A13-82D6-68205B86A590}" type="sibTrans" cxnId="{EABDF697-9E06-4BC9-A78C-08E07C000439}">
      <dgm:prSet/>
      <dgm:spPr/>
      <dgm:t>
        <a:bodyPr/>
        <a:lstStyle/>
        <a:p>
          <a:endParaRPr lang="it-IT"/>
        </a:p>
      </dgm:t>
    </dgm:pt>
    <dgm:pt modelId="{F19A91E0-47D9-43E2-A0B7-62D3C4DA41DB}">
      <dgm:prSet/>
      <dgm:spPr/>
      <dgm:t>
        <a:bodyPr/>
        <a:lstStyle/>
        <a:p>
          <a:r>
            <a:rPr lang="it-IT" dirty="0" smtClean="0"/>
            <a:t>Povertà come stock e come flussi</a:t>
          </a:r>
          <a:endParaRPr lang="it-IT" dirty="0"/>
        </a:p>
      </dgm:t>
    </dgm:pt>
    <dgm:pt modelId="{9A2114B6-73F4-4C54-AFC7-BC10DFB6A71A}" type="parTrans" cxnId="{E3367AA7-D66B-4F7F-80FA-D5C9DD1B91A0}">
      <dgm:prSet/>
      <dgm:spPr/>
      <dgm:t>
        <a:bodyPr/>
        <a:lstStyle/>
        <a:p>
          <a:endParaRPr lang="it-IT"/>
        </a:p>
      </dgm:t>
    </dgm:pt>
    <dgm:pt modelId="{3F366041-FEEB-42D0-987B-81DF79480A6A}" type="sibTrans" cxnId="{E3367AA7-D66B-4F7F-80FA-D5C9DD1B91A0}">
      <dgm:prSet/>
      <dgm:spPr/>
      <dgm:t>
        <a:bodyPr/>
        <a:lstStyle/>
        <a:p>
          <a:endParaRPr lang="it-IT"/>
        </a:p>
      </dgm:t>
    </dgm:pt>
    <dgm:pt modelId="{053793C4-9E0D-4A9A-B707-1C3C109F261F}" type="pres">
      <dgm:prSet presAssocID="{66687A12-6D37-4429-A332-155A04B7896C}" presName="Name0" presStyleCnt="0">
        <dgm:presLayoutVars>
          <dgm:chPref val="1"/>
          <dgm:dir/>
          <dgm:animOne val="branch"/>
          <dgm:animLvl val="lvl"/>
          <dgm:resizeHandles/>
        </dgm:presLayoutVars>
      </dgm:prSet>
      <dgm:spPr/>
      <dgm:t>
        <a:bodyPr/>
        <a:lstStyle/>
        <a:p>
          <a:endParaRPr lang="it-IT"/>
        </a:p>
      </dgm:t>
    </dgm:pt>
    <dgm:pt modelId="{8BCB4490-4AF5-43E1-9EA3-2D7BF6802720}" type="pres">
      <dgm:prSet presAssocID="{6BD80339-1B40-4F24-9BFE-FBBD3624A40D}" presName="vertOne" presStyleCnt="0"/>
      <dgm:spPr/>
    </dgm:pt>
    <dgm:pt modelId="{2026923F-05FB-4DFE-9EE8-B952350F680B}" type="pres">
      <dgm:prSet presAssocID="{6BD80339-1B40-4F24-9BFE-FBBD3624A40D}" presName="txOne" presStyleLbl="node0" presStyleIdx="0" presStyleCnt="2">
        <dgm:presLayoutVars>
          <dgm:chPref val="3"/>
        </dgm:presLayoutVars>
      </dgm:prSet>
      <dgm:spPr/>
      <dgm:t>
        <a:bodyPr/>
        <a:lstStyle/>
        <a:p>
          <a:endParaRPr lang="it-IT"/>
        </a:p>
      </dgm:t>
    </dgm:pt>
    <dgm:pt modelId="{FEAEFC14-D76E-4ACA-BC70-994BCC51A9FB}" type="pres">
      <dgm:prSet presAssocID="{6BD80339-1B40-4F24-9BFE-FBBD3624A40D}" presName="parTransOne" presStyleCnt="0"/>
      <dgm:spPr/>
    </dgm:pt>
    <dgm:pt modelId="{C0A156D5-76D2-41DF-817F-E523A6C4F06C}" type="pres">
      <dgm:prSet presAssocID="{6BD80339-1B40-4F24-9BFE-FBBD3624A40D}" presName="horzOne" presStyleCnt="0"/>
      <dgm:spPr/>
    </dgm:pt>
    <dgm:pt modelId="{CF27A7E3-2F34-47BD-AD0A-483CEA8E98A8}" type="pres">
      <dgm:prSet presAssocID="{E5E12399-6BAE-4F29-9CAB-86601C694E74}" presName="vertTwo" presStyleCnt="0"/>
      <dgm:spPr/>
    </dgm:pt>
    <dgm:pt modelId="{7BE1582C-CFD1-4B94-A112-53D16D4D3093}" type="pres">
      <dgm:prSet presAssocID="{E5E12399-6BAE-4F29-9CAB-86601C694E74}" presName="txTwo" presStyleLbl="node2" presStyleIdx="0" presStyleCnt="3">
        <dgm:presLayoutVars>
          <dgm:chPref val="3"/>
        </dgm:presLayoutVars>
      </dgm:prSet>
      <dgm:spPr/>
      <dgm:t>
        <a:bodyPr/>
        <a:lstStyle/>
        <a:p>
          <a:endParaRPr lang="it-IT"/>
        </a:p>
      </dgm:t>
    </dgm:pt>
    <dgm:pt modelId="{185B0787-EFE0-4195-A9A6-9768DBD15211}" type="pres">
      <dgm:prSet presAssocID="{E5E12399-6BAE-4F29-9CAB-86601C694E74}" presName="parTransTwo" presStyleCnt="0"/>
      <dgm:spPr/>
    </dgm:pt>
    <dgm:pt modelId="{674C32AE-3D96-4E9A-81E8-4B63397FC68C}" type="pres">
      <dgm:prSet presAssocID="{E5E12399-6BAE-4F29-9CAB-86601C694E74}" presName="horzTwo" presStyleCnt="0"/>
      <dgm:spPr/>
    </dgm:pt>
    <dgm:pt modelId="{43F9220A-B9C1-4967-8236-781561677BC4}" type="pres">
      <dgm:prSet presAssocID="{A6F32C26-03C9-401D-BB03-90B8E44F70EB}" presName="vertThree" presStyleCnt="0"/>
      <dgm:spPr/>
    </dgm:pt>
    <dgm:pt modelId="{F4E79EFE-3DB6-4D88-8801-CCE3E792DAF8}" type="pres">
      <dgm:prSet presAssocID="{A6F32C26-03C9-401D-BB03-90B8E44F70EB}" presName="txThree" presStyleLbl="node3" presStyleIdx="0" presStyleCnt="4">
        <dgm:presLayoutVars>
          <dgm:chPref val="3"/>
        </dgm:presLayoutVars>
      </dgm:prSet>
      <dgm:spPr/>
      <dgm:t>
        <a:bodyPr/>
        <a:lstStyle/>
        <a:p>
          <a:endParaRPr lang="it-IT"/>
        </a:p>
      </dgm:t>
    </dgm:pt>
    <dgm:pt modelId="{B5475543-3680-4938-9014-BB8F1FA5BE04}" type="pres">
      <dgm:prSet presAssocID="{A6F32C26-03C9-401D-BB03-90B8E44F70EB}" presName="horzThree" presStyleCnt="0"/>
      <dgm:spPr/>
    </dgm:pt>
    <dgm:pt modelId="{E9C4B8DD-DD8D-4140-AAE1-9737AEA6FA03}" type="pres">
      <dgm:prSet presAssocID="{7AB31333-AC6B-4884-8738-9D86F46CB898}" presName="sibSpaceThree" presStyleCnt="0"/>
      <dgm:spPr/>
    </dgm:pt>
    <dgm:pt modelId="{C8227EFE-5BCC-4436-B15C-B98ED20DEFF7}" type="pres">
      <dgm:prSet presAssocID="{EBE5492D-6184-4C11-BFA6-B1483DE0E61D}" presName="vertThree" presStyleCnt="0"/>
      <dgm:spPr/>
    </dgm:pt>
    <dgm:pt modelId="{CC59BFF6-8061-4FC6-A462-14D63FD4EC06}" type="pres">
      <dgm:prSet presAssocID="{EBE5492D-6184-4C11-BFA6-B1483DE0E61D}" presName="txThree" presStyleLbl="node3" presStyleIdx="1" presStyleCnt="4">
        <dgm:presLayoutVars>
          <dgm:chPref val="3"/>
        </dgm:presLayoutVars>
      </dgm:prSet>
      <dgm:spPr/>
      <dgm:t>
        <a:bodyPr/>
        <a:lstStyle/>
        <a:p>
          <a:endParaRPr lang="it-IT"/>
        </a:p>
      </dgm:t>
    </dgm:pt>
    <dgm:pt modelId="{0D50087E-A9D3-4494-A70D-E75059CEA51A}" type="pres">
      <dgm:prSet presAssocID="{EBE5492D-6184-4C11-BFA6-B1483DE0E61D}" presName="horzThree" presStyleCnt="0"/>
      <dgm:spPr/>
    </dgm:pt>
    <dgm:pt modelId="{96240C5C-69FE-47C5-9E4E-2A314790721D}" type="pres">
      <dgm:prSet presAssocID="{4DCD58D2-3286-4982-A124-575D33C8FB40}" presName="sibSpaceTwo" presStyleCnt="0"/>
      <dgm:spPr/>
    </dgm:pt>
    <dgm:pt modelId="{B28CBB4E-8CD8-4075-B309-8A91951C6E66}" type="pres">
      <dgm:prSet presAssocID="{AA8F32BB-4D2A-4E25-A389-B264180E0D56}" presName="vertTwo" presStyleCnt="0"/>
      <dgm:spPr/>
    </dgm:pt>
    <dgm:pt modelId="{194368F0-2D67-4BAB-A784-7232751EA014}" type="pres">
      <dgm:prSet presAssocID="{AA8F32BB-4D2A-4E25-A389-B264180E0D56}" presName="txTwo" presStyleLbl="node2" presStyleIdx="1" presStyleCnt="3">
        <dgm:presLayoutVars>
          <dgm:chPref val="3"/>
        </dgm:presLayoutVars>
      </dgm:prSet>
      <dgm:spPr/>
      <dgm:t>
        <a:bodyPr/>
        <a:lstStyle/>
        <a:p>
          <a:endParaRPr lang="it-IT"/>
        </a:p>
      </dgm:t>
    </dgm:pt>
    <dgm:pt modelId="{D5120859-D038-4C5E-BEB6-D777ECE4CAEE}" type="pres">
      <dgm:prSet presAssocID="{AA8F32BB-4D2A-4E25-A389-B264180E0D56}" presName="parTransTwo" presStyleCnt="0"/>
      <dgm:spPr/>
    </dgm:pt>
    <dgm:pt modelId="{7A1A9C36-273F-44B2-AD10-0B2F6BAB70CB}" type="pres">
      <dgm:prSet presAssocID="{AA8F32BB-4D2A-4E25-A389-B264180E0D56}" presName="horzTwo" presStyleCnt="0"/>
      <dgm:spPr/>
    </dgm:pt>
    <dgm:pt modelId="{D0E21F8A-899A-4E2C-B1A9-CBA14012C38A}" type="pres">
      <dgm:prSet presAssocID="{B6C98DB6-DFB9-4C43-81E5-7CE2CEECDF2E}" presName="vertThree" presStyleCnt="0"/>
      <dgm:spPr/>
    </dgm:pt>
    <dgm:pt modelId="{D129D7D8-CE44-422A-BFDE-8ED95F8E756D}" type="pres">
      <dgm:prSet presAssocID="{B6C98DB6-DFB9-4C43-81E5-7CE2CEECDF2E}" presName="txThree" presStyleLbl="node3" presStyleIdx="2" presStyleCnt="4">
        <dgm:presLayoutVars>
          <dgm:chPref val="3"/>
        </dgm:presLayoutVars>
      </dgm:prSet>
      <dgm:spPr/>
      <dgm:t>
        <a:bodyPr/>
        <a:lstStyle/>
        <a:p>
          <a:endParaRPr lang="it-IT"/>
        </a:p>
      </dgm:t>
    </dgm:pt>
    <dgm:pt modelId="{D2FFC72F-CAF6-407A-A105-7ED8F9F86209}" type="pres">
      <dgm:prSet presAssocID="{B6C98DB6-DFB9-4C43-81E5-7CE2CEECDF2E}" presName="horzThree" presStyleCnt="0"/>
      <dgm:spPr/>
    </dgm:pt>
    <dgm:pt modelId="{70AC76B6-6D23-452D-B03F-7A1D28198AA7}" type="pres">
      <dgm:prSet presAssocID="{67DFFCA6-DE58-4669-85CD-D304E94EDBB5}" presName="sibSpaceOne" presStyleCnt="0"/>
      <dgm:spPr/>
    </dgm:pt>
    <dgm:pt modelId="{2C7A265B-584E-4076-ABB5-3464E038B93C}" type="pres">
      <dgm:prSet presAssocID="{AD457A65-D603-47E8-98C6-9B8C4B7B7635}" presName="vertOne" presStyleCnt="0"/>
      <dgm:spPr/>
    </dgm:pt>
    <dgm:pt modelId="{94B72802-3A9D-4E3C-9B4C-CE0A3A0FA865}" type="pres">
      <dgm:prSet presAssocID="{AD457A65-D603-47E8-98C6-9B8C4B7B7635}" presName="txOne" presStyleLbl="node0" presStyleIdx="1" presStyleCnt="2">
        <dgm:presLayoutVars>
          <dgm:chPref val="3"/>
        </dgm:presLayoutVars>
      </dgm:prSet>
      <dgm:spPr/>
      <dgm:t>
        <a:bodyPr/>
        <a:lstStyle/>
        <a:p>
          <a:endParaRPr lang="it-IT"/>
        </a:p>
      </dgm:t>
    </dgm:pt>
    <dgm:pt modelId="{55BA659E-5F63-4477-8BE3-80FA52563B6C}" type="pres">
      <dgm:prSet presAssocID="{AD457A65-D603-47E8-98C6-9B8C4B7B7635}" presName="parTransOne" presStyleCnt="0"/>
      <dgm:spPr/>
    </dgm:pt>
    <dgm:pt modelId="{48FDC702-6F84-49D6-8C44-45BC55711E8F}" type="pres">
      <dgm:prSet presAssocID="{AD457A65-D603-47E8-98C6-9B8C4B7B7635}" presName="horzOne" presStyleCnt="0"/>
      <dgm:spPr/>
    </dgm:pt>
    <dgm:pt modelId="{4F2AB810-2A99-4C4C-9320-0622870BB570}" type="pres">
      <dgm:prSet presAssocID="{B4D16BE1-D9FA-4CF0-86A5-D8CD707605CC}" presName="vertTwo" presStyleCnt="0"/>
      <dgm:spPr/>
    </dgm:pt>
    <dgm:pt modelId="{7F3782E4-1DDA-4C1D-99AB-5898A8602274}" type="pres">
      <dgm:prSet presAssocID="{B4D16BE1-D9FA-4CF0-86A5-D8CD707605CC}" presName="txTwo" presStyleLbl="node2" presStyleIdx="2" presStyleCnt="3">
        <dgm:presLayoutVars>
          <dgm:chPref val="3"/>
        </dgm:presLayoutVars>
      </dgm:prSet>
      <dgm:spPr/>
      <dgm:t>
        <a:bodyPr/>
        <a:lstStyle/>
        <a:p>
          <a:endParaRPr lang="it-IT"/>
        </a:p>
      </dgm:t>
    </dgm:pt>
    <dgm:pt modelId="{4886D828-1462-4FC1-8167-C5747601F208}" type="pres">
      <dgm:prSet presAssocID="{B4D16BE1-D9FA-4CF0-86A5-D8CD707605CC}" presName="parTransTwo" presStyleCnt="0"/>
      <dgm:spPr/>
    </dgm:pt>
    <dgm:pt modelId="{F5926265-0EE7-4AF7-8815-F36A92B604AB}" type="pres">
      <dgm:prSet presAssocID="{B4D16BE1-D9FA-4CF0-86A5-D8CD707605CC}" presName="horzTwo" presStyleCnt="0"/>
      <dgm:spPr/>
    </dgm:pt>
    <dgm:pt modelId="{8B485681-6F92-44A7-8ACA-7B9F6408A70F}" type="pres">
      <dgm:prSet presAssocID="{F19A91E0-47D9-43E2-A0B7-62D3C4DA41DB}" presName="vertThree" presStyleCnt="0"/>
      <dgm:spPr/>
    </dgm:pt>
    <dgm:pt modelId="{E4664904-7104-492D-98FC-2B2E353DBEB1}" type="pres">
      <dgm:prSet presAssocID="{F19A91E0-47D9-43E2-A0B7-62D3C4DA41DB}" presName="txThree" presStyleLbl="node3" presStyleIdx="3" presStyleCnt="4">
        <dgm:presLayoutVars>
          <dgm:chPref val="3"/>
        </dgm:presLayoutVars>
      </dgm:prSet>
      <dgm:spPr/>
      <dgm:t>
        <a:bodyPr/>
        <a:lstStyle/>
        <a:p>
          <a:endParaRPr lang="it-IT"/>
        </a:p>
      </dgm:t>
    </dgm:pt>
    <dgm:pt modelId="{0897FABB-B726-47AC-B938-2C8C39DCB414}" type="pres">
      <dgm:prSet presAssocID="{F19A91E0-47D9-43E2-A0B7-62D3C4DA41DB}" presName="horzThree" presStyleCnt="0"/>
      <dgm:spPr/>
    </dgm:pt>
  </dgm:ptLst>
  <dgm:cxnLst>
    <dgm:cxn modelId="{5D16D6BE-EB05-4C31-AABF-459B1CCC4C3F}" srcId="{E5E12399-6BAE-4F29-9CAB-86601C694E74}" destId="{A6F32C26-03C9-401D-BB03-90B8E44F70EB}" srcOrd="0" destOrd="0" parTransId="{B2D0908F-56BF-4F84-89F4-887313A6EECA}" sibTransId="{7AB31333-AC6B-4884-8738-9D86F46CB898}"/>
    <dgm:cxn modelId="{EABDF697-9E06-4BC9-A78C-08E07C000439}" srcId="{AD457A65-D603-47E8-98C6-9B8C4B7B7635}" destId="{B4D16BE1-D9FA-4CF0-86A5-D8CD707605CC}" srcOrd="0" destOrd="0" parTransId="{4536F2BC-33FE-4FE0-8C67-9BEA000366A7}" sibTransId="{9E5CE9BC-2938-4A13-82D6-68205B86A590}"/>
    <dgm:cxn modelId="{BB7FC218-DD0B-4F0E-97FD-C0EAE7B2E643}" type="presOf" srcId="{6BD80339-1B40-4F24-9BFE-FBBD3624A40D}" destId="{2026923F-05FB-4DFE-9EE8-B952350F680B}" srcOrd="0" destOrd="0" presId="urn:microsoft.com/office/officeart/2005/8/layout/hierarchy4"/>
    <dgm:cxn modelId="{90EF33F1-31FA-470E-B41A-53F63F6594A6}" srcId="{66687A12-6D37-4429-A332-155A04B7896C}" destId="{6BD80339-1B40-4F24-9BFE-FBBD3624A40D}" srcOrd="0" destOrd="0" parTransId="{A24C2212-5884-47F0-8B9F-D14EAB939E0F}" sibTransId="{67DFFCA6-DE58-4669-85CD-D304E94EDBB5}"/>
    <dgm:cxn modelId="{6FA23B3C-8951-4D4D-9F17-8951150A4E55}" type="presOf" srcId="{B4D16BE1-D9FA-4CF0-86A5-D8CD707605CC}" destId="{7F3782E4-1DDA-4C1D-99AB-5898A8602274}" srcOrd="0" destOrd="0" presId="urn:microsoft.com/office/officeart/2005/8/layout/hierarchy4"/>
    <dgm:cxn modelId="{7580682E-56BD-426B-A748-00F0C5EA3C7F}" type="presOf" srcId="{B6C98DB6-DFB9-4C43-81E5-7CE2CEECDF2E}" destId="{D129D7D8-CE44-422A-BFDE-8ED95F8E756D}" srcOrd="0" destOrd="0" presId="urn:microsoft.com/office/officeart/2005/8/layout/hierarchy4"/>
    <dgm:cxn modelId="{78ADD838-F59D-41FE-8C8B-615D7A82D342}" type="presOf" srcId="{EBE5492D-6184-4C11-BFA6-B1483DE0E61D}" destId="{CC59BFF6-8061-4FC6-A462-14D63FD4EC06}" srcOrd="0" destOrd="0" presId="urn:microsoft.com/office/officeart/2005/8/layout/hierarchy4"/>
    <dgm:cxn modelId="{6679A34C-6FBB-452E-9BB5-8D673D22747A}" type="presOf" srcId="{66687A12-6D37-4429-A332-155A04B7896C}" destId="{053793C4-9E0D-4A9A-B707-1C3C109F261F}" srcOrd="0" destOrd="0" presId="urn:microsoft.com/office/officeart/2005/8/layout/hierarchy4"/>
    <dgm:cxn modelId="{79E04772-63C9-4BAF-AAC4-0717AB5DA7A1}" type="presOf" srcId="{AA8F32BB-4D2A-4E25-A389-B264180E0D56}" destId="{194368F0-2D67-4BAB-A784-7232751EA014}" srcOrd="0" destOrd="0" presId="urn:microsoft.com/office/officeart/2005/8/layout/hierarchy4"/>
    <dgm:cxn modelId="{478AE208-604F-4A7B-9E9F-2E3D8B1E47E1}" type="presOf" srcId="{A6F32C26-03C9-401D-BB03-90B8E44F70EB}" destId="{F4E79EFE-3DB6-4D88-8801-CCE3E792DAF8}" srcOrd="0" destOrd="0" presId="urn:microsoft.com/office/officeart/2005/8/layout/hierarchy4"/>
    <dgm:cxn modelId="{B1F70D9A-691A-4231-B9C4-AC877392B205}" srcId="{E5E12399-6BAE-4F29-9CAB-86601C694E74}" destId="{EBE5492D-6184-4C11-BFA6-B1483DE0E61D}" srcOrd="1" destOrd="0" parTransId="{6B9298FB-C42C-47D9-8DFC-79108C392B36}" sibTransId="{B8C976E7-CAF9-4989-8E73-2E940FDD77FC}"/>
    <dgm:cxn modelId="{C33B425D-8A10-4256-81DA-206E7CCF5DFD}" srcId="{AA8F32BB-4D2A-4E25-A389-B264180E0D56}" destId="{B6C98DB6-DFB9-4C43-81E5-7CE2CEECDF2E}" srcOrd="0" destOrd="0" parTransId="{0822500D-AF88-4EEF-84FE-CD5EBAC6C5CB}" sibTransId="{DEFDD45B-5319-4712-97F7-16DDF0BFF340}"/>
    <dgm:cxn modelId="{CA8E9FFC-3FE2-44E5-82DF-A296EC61B7EB}" srcId="{6BD80339-1B40-4F24-9BFE-FBBD3624A40D}" destId="{E5E12399-6BAE-4F29-9CAB-86601C694E74}" srcOrd="0" destOrd="0" parTransId="{079C6D41-CE51-4400-871C-6F117791FFBA}" sibTransId="{4DCD58D2-3286-4982-A124-575D33C8FB40}"/>
    <dgm:cxn modelId="{67F1CC9C-5085-4BB0-8AC3-431C0FE6BC2C}" type="presOf" srcId="{AD457A65-D603-47E8-98C6-9B8C4B7B7635}" destId="{94B72802-3A9D-4E3C-9B4C-CE0A3A0FA865}" srcOrd="0" destOrd="0" presId="urn:microsoft.com/office/officeart/2005/8/layout/hierarchy4"/>
    <dgm:cxn modelId="{2D0A5F46-BDA7-4099-91E6-87EBA9E6F5C8}" type="presOf" srcId="{E5E12399-6BAE-4F29-9CAB-86601C694E74}" destId="{7BE1582C-CFD1-4B94-A112-53D16D4D3093}" srcOrd="0" destOrd="0" presId="urn:microsoft.com/office/officeart/2005/8/layout/hierarchy4"/>
    <dgm:cxn modelId="{2A4A678C-ECB8-46ED-87E8-EF2E4DFC3680}" type="presOf" srcId="{F19A91E0-47D9-43E2-A0B7-62D3C4DA41DB}" destId="{E4664904-7104-492D-98FC-2B2E353DBEB1}" srcOrd="0" destOrd="0" presId="urn:microsoft.com/office/officeart/2005/8/layout/hierarchy4"/>
    <dgm:cxn modelId="{91958F0F-7556-4243-A614-82A0B7382945}" srcId="{6BD80339-1B40-4F24-9BFE-FBBD3624A40D}" destId="{AA8F32BB-4D2A-4E25-A389-B264180E0D56}" srcOrd="1" destOrd="0" parTransId="{8444FF25-8E2F-4C7C-A84C-F4E5C956CB49}" sibTransId="{8669E2C9-0678-4DD3-87C3-5F8B18BC479B}"/>
    <dgm:cxn modelId="{E3367AA7-D66B-4F7F-80FA-D5C9DD1B91A0}" srcId="{B4D16BE1-D9FA-4CF0-86A5-D8CD707605CC}" destId="{F19A91E0-47D9-43E2-A0B7-62D3C4DA41DB}" srcOrd="0" destOrd="0" parTransId="{9A2114B6-73F4-4C54-AFC7-BC10DFB6A71A}" sibTransId="{3F366041-FEEB-42D0-987B-81DF79480A6A}"/>
    <dgm:cxn modelId="{09E81438-4EB6-4606-80B1-F005A6A0A2AF}" srcId="{66687A12-6D37-4429-A332-155A04B7896C}" destId="{AD457A65-D603-47E8-98C6-9B8C4B7B7635}" srcOrd="1" destOrd="0" parTransId="{D0BB53EB-EC75-467D-A14A-A6CA32A82816}" sibTransId="{389723CB-444B-4E15-83A7-F764A2C7CBBA}"/>
    <dgm:cxn modelId="{8E704FFB-203E-4981-9456-D342E90E7900}" type="presParOf" srcId="{053793C4-9E0D-4A9A-B707-1C3C109F261F}" destId="{8BCB4490-4AF5-43E1-9EA3-2D7BF6802720}" srcOrd="0" destOrd="0" presId="urn:microsoft.com/office/officeart/2005/8/layout/hierarchy4"/>
    <dgm:cxn modelId="{3ED0C1AF-8247-4B5D-AE1D-74121DDCD5DF}" type="presParOf" srcId="{8BCB4490-4AF5-43E1-9EA3-2D7BF6802720}" destId="{2026923F-05FB-4DFE-9EE8-B952350F680B}" srcOrd="0" destOrd="0" presId="urn:microsoft.com/office/officeart/2005/8/layout/hierarchy4"/>
    <dgm:cxn modelId="{AB5125A5-35F8-4480-872B-7660067DDAC2}" type="presParOf" srcId="{8BCB4490-4AF5-43E1-9EA3-2D7BF6802720}" destId="{FEAEFC14-D76E-4ACA-BC70-994BCC51A9FB}" srcOrd="1" destOrd="0" presId="urn:microsoft.com/office/officeart/2005/8/layout/hierarchy4"/>
    <dgm:cxn modelId="{ED8976E2-F3CB-4423-B39C-F82D90EB424C}" type="presParOf" srcId="{8BCB4490-4AF5-43E1-9EA3-2D7BF6802720}" destId="{C0A156D5-76D2-41DF-817F-E523A6C4F06C}" srcOrd="2" destOrd="0" presId="urn:microsoft.com/office/officeart/2005/8/layout/hierarchy4"/>
    <dgm:cxn modelId="{9976370D-3F18-40A9-85BE-C93E3D870630}" type="presParOf" srcId="{C0A156D5-76D2-41DF-817F-E523A6C4F06C}" destId="{CF27A7E3-2F34-47BD-AD0A-483CEA8E98A8}" srcOrd="0" destOrd="0" presId="urn:microsoft.com/office/officeart/2005/8/layout/hierarchy4"/>
    <dgm:cxn modelId="{1762E8C6-662D-4D2C-AA82-E889A3C281D1}" type="presParOf" srcId="{CF27A7E3-2F34-47BD-AD0A-483CEA8E98A8}" destId="{7BE1582C-CFD1-4B94-A112-53D16D4D3093}" srcOrd="0" destOrd="0" presId="urn:microsoft.com/office/officeart/2005/8/layout/hierarchy4"/>
    <dgm:cxn modelId="{A99125B4-00C3-4367-9364-CD4894E33F31}" type="presParOf" srcId="{CF27A7E3-2F34-47BD-AD0A-483CEA8E98A8}" destId="{185B0787-EFE0-4195-A9A6-9768DBD15211}" srcOrd="1" destOrd="0" presId="urn:microsoft.com/office/officeart/2005/8/layout/hierarchy4"/>
    <dgm:cxn modelId="{483CF770-A20C-4D68-80B8-98B61744FB09}" type="presParOf" srcId="{CF27A7E3-2F34-47BD-AD0A-483CEA8E98A8}" destId="{674C32AE-3D96-4E9A-81E8-4B63397FC68C}" srcOrd="2" destOrd="0" presId="urn:microsoft.com/office/officeart/2005/8/layout/hierarchy4"/>
    <dgm:cxn modelId="{157C4EB8-FA83-4464-8AF8-05E4F03BCD18}" type="presParOf" srcId="{674C32AE-3D96-4E9A-81E8-4B63397FC68C}" destId="{43F9220A-B9C1-4967-8236-781561677BC4}" srcOrd="0" destOrd="0" presId="urn:microsoft.com/office/officeart/2005/8/layout/hierarchy4"/>
    <dgm:cxn modelId="{DD03AAFF-77B9-4D61-B8AF-142D21E83933}" type="presParOf" srcId="{43F9220A-B9C1-4967-8236-781561677BC4}" destId="{F4E79EFE-3DB6-4D88-8801-CCE3E792DAF8}" srcOrd="0" destOrd="0" presId="urn:microsoft.com/office/officeart/2005/8/layout/hierarchy4"/>
    <dgm:cxn modelId="{58469E0B-BF0C-4ADA-8DC0-B5237C4707BB}" type="presParOf" srcId="{43F9220A-B9C1-4967-8236-781561677BC4}" destId="{B5475543-3680-4938-9014-BB8F1FA5BE04}" srcOrd="1" destOrd="0" presId="urn:microsoft.com/office/officeart/2005/8/layout/hierarchy4"/>
    <dgm:cxn modelId="{8962A512-E149-4E58-9358-35CE32EEF563}" type="presParOf" srcId="{674C32AE-3D96-4E9A-81E8-4B63397FC68C}" destId="{E9C4B8DD-DD8D-4140-AAE1-9737AEA6FA03}" srcOrd="1" destOrd="0" presId="urn:microsoft.com/office/officeart/2005/8/layout/hierarchy4"/>
    <dgm:cxn modelId="{BC27E29C-D328-43AE-9B8A-3CD42FAB1D90}" type="presParOf" srcId="{674C32AE-3D96-4E9A-81E8-4B63397FC68C}" destId="{C8227EFE-5BCC-4436-B15C-B98ED20DEFF7}" srcOrd="2" destOrd="0" presId="urn:microsoft.com/office/officeart/2005/8/layout/hierarchy4"/>
    <dgm:cxn modelId="{6585B61A-D04C-4665-A4FD-CC04E2C6E7CB}" type="presParOf" srcId="{C8227EFE-5BCC-4436-B15C-B98ED20DEFF7}" destId="{CC59BFF6-8061-4FC6-A462-14D63FD4EC06}" srcOrd="0" destOrd="0" presId="urn:microsoft.com/office/officeart/2005/8/layout/hierarchy4"/>
    <dgm:cxn modelId="{B5DCC9EB-E541-4F61-966D-D3490B5DBE04}" type="presParOf" srcId="{C8227EFE-5BCC-4436-B15C-B98ED20DEFF7}" destId="{0D50087E-A9D3-4494-A70D-E75059CEA51A}" srcOrd="1" destOrd="0" presId="urn:microsoft.com/office/officeart/2005/8/layout/hierarchy4"/>
    <dgm:cxn modelId="{A1CCBF64-B542-42C2-B1E6-6637E843306F}" type="presParOf" srcId="{C0A156D5-76D2-41DF-817F-E523A6C4F06C}" destId="{96240C5C-69FE-47C5-9E4E-2A314790721D}" srcOrd="1" destOrd="0" presId="urn:microsoft.com/office/officeart/2005/8/layout/hierarchy4"/>
    <dgm:cxn modelId="{56637B4F-7268-4503-B80D-03D7D3B4D296}" type="presParOf" srcId="{C0A156D5-76D2-41DF-817F-E523A6C4F06C}" destId="{B28CBB4E-8CD8-4075-B309-8A91951C6E66}" srcOrd="2" destOrd="0" presId="urn:microsoft.com/office/officeart/2005/8/layout/hierarchy4"/>
    <dgm:cxn modelId="{01CB62B9-05B3-4890-AD1E-59C8B5D513E2}" type="presParOf" srcId="{B28CBB4E-8CD8-4075-B309-8A91951C6E66}" destId="{194368F0-2D67-4BAB-A784-7232751EA014}" srcOrd="0" destOrd="0" presId="urn:microsoft.com/office/officeart/2005/8/layout/hierarchy4"/>
    <dgm:cxn modelId="{9B707DAE-D9DB-496B-93AF-31BAD8D96C58}" type="presParOf" srcId="{B28CBB4E-8CD8-4075-B309-8A91951C6E66}" destId="{D5120859-D038-4C5E-BEB6-D777ECE4CAEE}" srcOrd="1" destOrd="0" presId="urn:microsoft.com/office/officeart/2005/8/layout/hierarchy4"/>
    <dgm:cxn modelId="{A076E6F2-D7E5-417E-9FA9-C5237D7847D8}" type="presParOf" srcId="{B28CBB4E-8CD8-4075-B309-8A91951C6E66}" destId="{7A1A9C36-273F-44B2-AD10-0B2F6BAB70CB}" srcOrd="2" destOrd="0" presId="urn:microsoft.com/office/officeart/2005/8/layout/hierarchy4"/>
    <dgm:cxn modelId="{EF52C94C-8C36-4F05-B77A-D76E4DB2A078}" type="presParOf" srcId="{7A1A9C36-273F-44B2-AD10-0B2F6BAB70CB}" destId="{D0E21F8A-899A-4E2C-B1A9-CBA14012C38A}" srcOrd="0" destOrd="0" presId="urn:microsoft.com/office/officeart/2005/8/layout/hierarchy4"/>
    <dgm:cxn modelId="{04BB26F3-904E-45B0-8E4C-E741E8635306}" type="presParOf" srcId="{D0E21F8A-899A-4E2C-B1A9-CBA14012C38A}" destId="{D129D7D8-CE44-422A-BFDE-8ED95F8E756D}" srcOrd="0" destOrd="0" presId="urn:microsoft.com/office/officeart/2005/8/layout/hierarchy4"/>
    <dgm:cxn modelId="{9A09D25C-79D4-409A-891A-4285099E1FDA}" type="presParOf" srcId="{D0E21F8A-899A-4E2C-B1A9-CBA14012C38A}" destId="{D2FFC72F-CAF6-407A-A105-7ED8F9F86209}" srcOrd="1" destOrd="0" presId="urn:microsoft.com/office/officeart/2005/8/layout/hierarchy4"/>
    <dgm:cxn modelId="{59363D12-1BE3-4B1F-8536-42BE46275A68}" type="presParOf" srcId="{053793C4-9E0D-4A9A-B707-1C3C109F261F}" destId="{70AC76B6-6D23-452D-B03F-7A1D28198AA7}" srcOrd="1" destOrd="0" presId="urn:microsoft.com/office/officeart/2005/8/layout/hierarchy4"/>
    <dgm:cxn modelId="{51824D8A-5CC8-4A18-B459-47361B9203F9}" type="presParOf" srcId="{053793C4-9E0D-4A9A-B707-1C3C109F261F}" destId="{2C7A265B-584E-4076-ABB5-3464E038B93C}" srcOrd="2" destOrd="0" presId="urn:microsoft.com/office/officeart/2005/8/layout/hierarchy4"/>
    <dgm:cxn modelId="{2E1B5F50-333C-42EF-8E25-8A55DDE89F4E}" type="presParOf" srcId="{2C7A265B-584E-4076-ABB5-3464E038B93C}" destId="{94B72802-3A9D-4E3C-9B4C-CE0A3A0FA865}" srcOrd="0" destOrd="0" presId="urn:microsoft.com/office/officeart/2005/8/layout/hierarchy4"/>
    <dgm:cxn modelId="{1614F133-C223-426B-BD4B-251AC608BCFC}" type="presParOf" srcId="{2C7A265B-584E-4076-ABB5-3464E038B93C}" destId="{55BA659E-5F63-4477-8BE3-80FA52563B6C}" srcOrd="1" destOrd="0" presId="urn:microsoft.com/office/officeart/2005/8/layout/hierarchy4"/>
    <dgm:cxn modelId="{AEC48A2E-9B0A-481E-83AC-047F8AF2091E}" type="presParOf" srcId="{2C7A265B-584E-4076-ABB5-3464E038B93C}" destId="{48FDC702-6F84-49D6-8C44-45BC55711E8F}" srcOrd="2" destOrd="0" presId="urn:microsoft.com/office/officeart/2005/8/layout/hierarchy4"/>
    <dgm:cxn modelId="{C7B200B0-1230-482E-949B-586983A2148D}" type="presParOf" srcId="{48FDC702-6F84-49D6-8C44-45BC55711E8F}" destId="{4F2AB810-2A99-4C4C-9320-0622870BB570}" srcOrd="0" destOrd="0" presId="urn:microsoft.com/office/officeart/2005/8/layout/hierarchy4"/>
    <dgm:cxn modelId="{F91FBA9D-0B72-4652-8F3D-0A04443A1D69}" type="presParOf" srcId="{4F2AB810-2A99-4C4C-9320-0622870BB570}" destId="{7F3782E4-1DDA-4C1D-99AB-5898A8602274}" srcOrd="0" destOrd="0" presId="urn:microsoft.com/office/officeart/2005/8/layout/hierarchy4"/>
    <dgm:cxn modelId="{16382878-F59B-461E-BFAA-29654162D117}" type="presParOf" srcId="{4F2AB810-2A99-4C4C-9320-0622870BB570}" destId="{4886D828-1462-4FC1-8167-C5747601F208}" srcOrd="1" destOrd="0" presId="urn:microsoft.com/office/officeart/2005/8/layout/hierarchy4"/>
    <dgm:cxn modelId="{752B4EB0-903C-4EC7-9863-08EBCBECF520}" type="presParOf" srcId="{4F2AB810-2A99-4C4C-9320-0622870BB570}" destId="{F5926265-0EE7-4AF7-8815-F36A92B604AB}" srcOrd="2" destOrd="0" presId="urn:microsoft.com/office/officeart/2005/8/layout/hierarchy4"/>
    <dgm:cxn modelId="{1AABA225-6692-497B-B37D-53F472B2FC0F}" type="presParOf" srcId="{F5926265-0EE7-4AF7-8815-F36A92B604AB}" destId="{8B485681-6F92-44A7-8ACA-7B9F6408A70F}" srcOrd="0" destOrd="0" presId="urn:microsoft.com/office/officeart/2005/8/layout/hierarchy4"/>
    <dgm:cxn modelId="{F5B31EC9-3320-45A8-B642-C2E30F7749A6}" type="presParOf" srcId="{8B485681-6F92-44A7-8ACA-7B9F6408A70F}" destId="{E4664904-7104-492D-98FC-2B2E353DBEB1}" srcOrd="0" destOrd="0" presId="urn:microsoft.com/office/officeart/2005/8/layout/hierarchy4"/>
    <dgm:cxn modelId="{DDBAFB05-F545-4E66-89B1-168E0F14008E}" type="presParOf" srcId="{8B485681-6F92-44A7-8ACA-7B9F6408A70F}" destId="{0897FABB-B726-47AC-B938-2C8C39DCB414}"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0.84375</cdr:x>
      <cdr:y>0.1</cdr:y>
    </cdr:from>
    <cdr:to>
      <cdr:x>1</cdr:x>
      <cdr:y>0.19261</cdr:y>
    </cdr:to>
    <cdr:sp macro="" textlink="">
      <cdr:nvSpPr>
        <cdr:cNvPr id="2" name="CasellaDiTesto 8"/>
        <cdr:cNvSpPr txBox="1"/>
      </cdr:nvSpPr>
      <cdr:spPr>
        <a:xfrm xmlns:a="http://schemas.openxmlformats.org/drawingml/2006/main">
          <a:off x="6264696" y="432048"/>
          <a:ext cx="1080120" cy="400110"/>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wrap="square" rtlCol="0">
          <a:spAutoFit/>
        </a:bodyPr>
        <a:lstStyle xmlns:a="http://schemas.openxmlformats.org/drawingml/2006/main">
          <a:defPPr>
            <a:defRPr lang="it-IT"/>
          </a:defPPr>
          <a:lvl1pPr algn="l" rtl="0" fontAlgn="base">
            <a:spcBef>
              <a:spcPct val="0"/>
            </a:spcBef>
            <a:spcAft>
              <a:spcPct val="0"/>
            </a:spcAft>
            <a:defRPr kern="1200">
              <a:solidFill>
                <a:srgbClr val="755162"/>
              </a:solidFill>
              <a:latin typeface="Arial" charset="0"/>
            </a:defRPr>
          </a:lvl1pPr>
          <a:lvl2pPr marL="457200" algn="l" rtl="0" fontAlgn="base">
            <a:spcBef>
              <a:spcPct val="0"/>
            </a:spcBef>
            <a:spcAft>
              <a:spcPct val="0"/>
            </a:spcAft>
            <a:defRPr kern="1200">
              <a:solidFill>
                <a:srgbClr val="755162"/>
              </a:solidFill>
              <a:latin typeface="Arial" charset="0"/>
            </a:defRPr>
          </a:lvl2pPr>
          <a:lvl3pPr marL="914400" algn="l" rtl="0" fontAlgn="base">
            <a:spcBef>
              <a:spcPct val="0"/>
            </a:spcBef>
            <a:spcAft>
              <a:spcPct val="0"/>
            </a:spcAft>
            <a:defRPr kern="1200">
              <a:solidFill>
                <a:srgbClr val="755162"/>
              </a:solidFill>
              <a:latin typeface="Arial" charset="0"/>
            </a:defRPr>
          </a:lvl3pPr>
          <a:lvl4pPr marL="1371600" algn="l" rtl="0" fontAlgn="base">
            <a:spcBef>
              <a:spcPct val="0"/>
            </a:spcBef>
            <a:spcAft>
              <a:spcPct val="0"/>
            </a:spcAft>
            <a:defRPr kern="1200">
              <a:solidFill>
                <a:srgbClr val="755162"/>
              </a:solidFill>
              <a:latin typeface="Arial" charset="0"/>
            </a:defRPr>
          </a:lvl4pPr>
          <a:lvl5pPr marL="1828800" algn="l" rtl="0" fontAlgn="base">
            <a:spcBef>
              <a:spcPct val="0"/>
            </a:spcBef>
            <a:spcAft>
              <a:spcPct val="0"/>
            </a:spcAft>
            <a:defRPr kern="1200">
              <a:solidFill>
                <a:srgbClr val="755162"/>
              </a:solidFill>
              <a:latin typeface="Arial" charset="0"/>
            </a:defRPr>
          </a:lvl5pPr>
          <a:lvl6pPr marL="2286000" algn="l" defTabSz="914400" rtl="0" eaLnBrk="1" latinLnBrk="0" hangingPunct="1">
            <a:defRPr kern="1200">
              <a:solidFill>
                <a:srgbClr val="755162"/>
              </a:solidFill>
              <a:latin typeface="Arial" charset="0"/>
            </a:defRPr>
          </a:lvl6pPr>
          <a:lvl7pPr marL="2743200" algn="l" defTabSz="914400" rtl="0" eaLnBrk="1" latinLnBrk="0" hangingPunct="1">
            <a:defRPr kern="1200">
              <a:solidFill>
                <a:srgbClr val="755162"/>
              </a:solidFill>
              <a:latin typeface="Arial" charset="0"/>
            </a:defRPr>
          </a:lvl7pPr>
          <a:lvl8pPr marL="3200400" algn="l" defTabSz="914400" rtl="0" eaLnBrk="1" latinLnBrk="0" hangingPunct="1">
            <a:defRPr kern="1200">
              <a:solidFill>
                <a:srgbClr val="755162"/>
              </a:solidFill>
              <a:latin typeface="Arial" charset="0"/>
            </a:defRPr>
          </a:lvl8pPr>
          <a:lvl9pPr marL="3657600" algn="l" defTabSz="914400" rtl="0" eaLnBrk="1" latinLnBrk="0" hangingPunct="1">
            <a:defRPr kern="1200">
              <a:solidFill>
                <a:srgbClr val="755162"/>
              </a:solidFill>
              <a:latin typeface="Arial" charset="0"/>
            </a:defRPr>
          </a:lvl9pPr>
        </a:lstStyle>
        <a:p xmlns:a="http://schemas.openxmlformats.org/drawingml/2006/main">
          <a:pPr algn="ctr"/>
          <a:r>
            <a:rPr lang="it-IT" sz="2000" b="1" dirty="0" smtClean="0">
              <a:solidFill>
                <a:schemeClr val="bg2"/>
              </a:solidFill>
              <a:latin typeface="Tw Cen MT" pitchFamily="34" charset="0"/>
            </a:rPr>
            <a:t>7,6%</a:t>
          </a:r>
          <a:endParaRPr lang="it-IT" sz="2000" b="1" dirty="0">
            <a:solidFill>
              <a:schemeClr val="bg2"/>
            </a:solidFill>
            <a:latin typeface="Tw Cen MT"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D2048A4-D8D8-4FE8-8E2D-F547E2E35FD0}" type="datetimeFigureOut">
              <a:rPr lang="it-IT" smtClean="0"/>
              <a:pPr/>
              <a:t>18/11/2017</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24FA129-CE58-4BB5-B5D8-EDA7ACA480A1}" type="slidenum">
              <a:rPr lang="it-IT" smtClean="0"/>
              <a:pPr/>
              <a:t>‹N›</a:t>
            </a:fld>
            <a:endParaRPr lang="it-IT"/>
          </a:p>
        </p:txBody>
      </p:sp>
    </p:spTree>
    <p:extLst>
      <p:ext uri="{BB962C8B-B14F-4D97-AF65-F5344CB8AC3E}">
        <p14:creationId xmlns:p14="http://schemas.microsoft.com/office/powerpoint/2010/main" xmlns="" val="38887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963AC83-F236-45C0-81B9-E4E3327FF33D}" type="datetimeFigureOut">
              <a:rPr lang="it-IT" smtClean="0"/>
              <a:pPr/>
              <a:t>18/11/2017</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EE2578-8B36-4FB9-8ACA-4F1F49A54C83}" type="slidenum">
              <a:rPr lang="it-IT" smtClean="0"/>
              <a:pPr/>
              <a:t>‹N›</a:t>
            </a:fld>
            <a:endParaRPr lang="it-IT"/>
          </a:p>
        </p:txBody>
      </p:sp>
    </p:spTree>
    <p:extLst>
      <p:ext uri="{BB962C8B-B14F-4D97-AF65-F5344CB8AC3E}">
        <p14:creationId xmlns:p14="http://schemas.microsoft.com/office/powerpoint/2010/main" xmlns="" val="169577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it.cathopedia.org/w/index.php?title=Rosso&amp;action=edit&amp;redlink=1" TargetMode="External"/><Relationship Id="rId13" Type="http://schemas.openxmlformats.org/officeDocument/2006/relationships/hyperlink" Target="http://it.cathopedia.org/wiki/Simeone" TargetMode="External"/><Relationship Id="rId3" Type="http://schemas.openxmlformats.org/officeDocument/2006/relationships/hyperlink" Target="http://it.cathopedia.org/w/index.php?title=Tempio_di_Gerusalemme&amp;action=edit&amp;redlink=1" TargetMode="External"/><Relationship Id="rId7" Type="http://schemas.openxmlformats.org/officeDocument/2006/relationships/hyperlink" Target="http://it.cathopedia.org/wiki/Simeone_il_Giusto" TargetMode="External"/><Relationship Id="rId12" Type="http://schemas.openxmlformats.org/officeDocument/2006/relationships/hyperlink" Target="http://it.cathopedia.org/wiki/Ges%C3%B9"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it.cathopedia.org/wiki/Profetessa_Anna" TargetMode="External"/><Relationship Id="rId11" Type="http://schemas.openxmlformats.org/officeDocument/2006/relationships/hyperlink" Target="http://it.cathopedia.org/wiki/Madonna" TargetMode="External"/><Relationship Id="rId5" Type="http://schemas.openxmlformats.org/officeDocument/2006/relationships/hyperlink" Target="http://it.cathopedia.org/wiki/San_Giuseppe" TargetMode="External"/><Relationship Id="rId10" Type="http://schemas.openxmlformats.org/officeDocument/2006/relationships/hyperlink" Target="http://it.cathopedia.org/w/index.php?title=Aureola&amp;action=edit&amp;redlink=1" TargetMode="External"/><Relationship Id="rId4" Type="http://schemas.openxmlformats.org/officeDocument/2006/relationships/hyperlink" Target="http://it.cathopedia.org/wiki/Maria" TargetMode="External"/><Relationship Id="rId9" Type="http://schemas.openxmlformats.org/officeDocument/2006/relationships/hyperlink" Target="http://it.cathopedia.org/wiki/Sommo_sacerdote" TargetMode="External"/><Relationship Id="rId14" Type="http://schemas.openxmlformats.org/officeDocument/2006/relationships/hyperlink" Target="http://it.cathopedia.org/wiki/XIV_secol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Ampliare la prospettiva da cui si guarda:</a:t>
            </a:r>
            <a:r>
              <a:rPr lang="it-IT" baseline="0" dirty="0" smtClean="0"/>
              <a:t> non solo povertà ma anche i contesti in cui la povertà si inserisce e questo al fine di calibrare, modulare l’operato caritas e renderlo consono ai tempi e ai bisogni, ovvero efficace, utile, proficuo.</a:t>
            </a:r>
          </a:p>
          <a:p>
            <a:endParaRPr lang="it-IT" dirty="0"/>
          </a:p>
        </p:txBody>
      </p:sp>
      <p:sp>
        <p:nvSpPr>
          <p:cNvPr id="4" name="Segnaposto numero diapositiva 3"/>
          <p:cNvSpPr>
            <a:spLocks noGrp="1"/>
          </p:cNvSpPr>
          <p:nvPr>
            <p:ph type="sldNum" sz="quarter" idx="10"/>
          </p:nvPr>
        </p:nvSpPr>
        <p:spPr/>
        <p:txBody>
          <a:bodyPr/>
          <a:lstStyle/>
          <a:p>
            <a:fld id="{30EE2578-8B36-4FB9-8ACA-4F1F49A54C83}" type="slidenum">
              <a:rPr lang="it-IT" smtClean="0"/>
              <a:pPr/>
              <a:t>2</a:t>
            </a:fld>
            <a:endParaRPr lang="it-IT"/>
          </a:p>
        </p:txBody>
      </p:sp>
    </p:spTree>
    <p:extLst>
      <p:ext uri="{BB962C8B-B14F-4D97-AF65-F5344CB8AC3E}">
        <p14:creationId xmlns:p14="http://schemas.microsoft.com/office/powerpoint/2010/main" xmlns="" val="428452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None/>
              <a:tabLst>
                <a:tab pos="2149475" algn="l"/>
              </a:tabLst>
            </a:pPr>
            <a:r>
              <a:rPr lang="it-IT" sz="2800" dirty="0" smtClean="0">
                <a:latin typeface="Calibri" pitchFamily="34" charset="0"/>
              </a:rPr>
              <a:t>Nei paesi anglosassoni è stata teorizzata una modifica strutturale dei parametri economico-sociali precedenti:</a:t>
            </a:r>
          </a:p>
          <a:p>
            <a:pPr marL="522288" lvl="1" indent="-177800">
              <a:tabLst>
                <a:tab pos="2149475" algn="l"/>
              </a:tabLst>
            </a:pPr>
            <a:r>
              <a:rPr lang="it-IT" dirty="0" smtClean="0">
                <a:latin typeface="Calibri" pitchFamily="34" charset="0"/>
              </a:rPr>
              <a:t>ripresa lenta e caratterizzata da minori profitti e minore nuova occupazione e crescente disoccupazione</a:t>
            </a:r>
          </a:p>
          <a:p>
            <a:pPr marL="522288" lvl="1" indent="-177800">
              <a:tabLst>
                <a:tab pos="2149475" algn="l"/>
              </a:tabLst>
            </a:pPr>
            <a:r>
              <a:rPr lang="it-IT" dirty="0" smtClean="0">
                <a:latin typeface="Calibri" pitchFamily="34" charset="0"/>
              </a:rPr>
              <a:t> riduzione degli importi dei redditi da lavoro,  modifica dei sistemi di protezione sociale, sia per contenere gli effetti </a:t>
            </a:r>
            <a:r>
              <a:rPr lang="it-IT" dirty="0" err="1" smtClean="0">
                <a:latin typeface="Calibri" pitchFamily="34" charset="0"/>
              </a:rPr>
              <a:t>distorsivi</a:t>
            </a:r>
            <a:r>
              <a:rPr lang="it-IT" dirty="0" smtClean="0">
                <a:latin typeface="Calibri" pitchFamily="34" charset="0"/>
              </a:rPr>
              <a:t> sul mercato del lavoro, sia per le minori risorse della fiscalità generale</a:t>
            </a:r>
          </a:p>
          <a:p>
            <a:pPr marL="522288" lvl="1" indent="-177800">
              <a:buFont typeface="Wingdings" pitchFamily="2" charset="2"/>
              <a:buNone/>
              <a:tabLst>
                <a:tab pos="2149475" algn="l"/>
              </a:tabLst>
            </a:pPr>
            <a:r>
              <a:rPr lang="it-IT" dirty="0" smtClean="0">
                <a:latin typeface="Calibri" pitchFamily="34" charset="0"/>
              </a:rPr>
              <a:t>Anche su questa base si è sviluppata la riflessione dei conservatori britannici sulla cosiddetta big society</a:t>
            </a:r>
            <a:r>
              <a:rPr lang="it-IT" dirty="0" smtClean="0">
                <a:solidFill>
                  <a:schemeClr val="accent2"/>
                </a:solidFill>
                <a:latin typeface="Calibri" pitchFamily="34" charset="0"/>
              </a:rPr>
              <a:t>.</a:t>
            </a:r>
            <a:endParaRPr lang="it-IT"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dirty="0" smtClean="0">
              <a:latin typeface="Calibri" pitchFamily="34" charset="0"/>
            </a:endParaRPr>
          </a:p>
          <a:p>
            <a:endParaRPr lang="it-IT" dirty="0"/>
          </a:p>
        </p:txBody>
      </p:sp>
      <p:sp>
        <p:nvSpPr>
          <p:cNvPr id="4" name="Segnaposto numero diapositiva 3"/>
          <p:cNvSpPr>
            <a:spLocks noGrp="1"/>
          </p:cNvSpPr>
          <p:nvPr>
            <p:ph type="sldNum" sz="quarter" idx="10"/>
          </p:nvPr>
        </p:nvSpPr>
        <p:spPr/>
        <p:txBody>
          <a:bodyPr/>
          <a:lstStyle/>
          <a:p>
            <a:fld id="{8F1BE66A-8C58-4F0A-B6A2-6739D3604C51}" type="slidenum">
              <a:rPr lang="it-IT" smtClean="0"/>
              <a:pPr/>
              <a:t>18</a:t>
            </a:fld>
            <a:endParaRPr lang="it-IT"/>
          </a:p>
        </p:txBody>
      </p:sp>
    </p:spTree>
    <p:extLst>
      <p:ext uri="{BB962C8B-B14F-4D97-AF65-F5344CB8AC3E}">
        <p14:creationId xmlns:p14="http://schemas.microsoft.com/office/powerpoint/2010/main" xmlns="" val="74151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lnSpc>
                <a:spcPct val="90000"/>
              </a:lnSpc>
            </a:pPr>
            <a:r>
              <a:rPr lang="it-IT" dirty="0" smtClean="0">
                <a:latin typeface="Calibri" pitchFamily="34" charset="0"/>
              </a:rPr>
              <a:t>Nei prossimi anni il trend di contrazione di risorse per il sociale si acuirà ulteriormente, parallelamente all’aumento della tassazione indiretta che gli enti locali (vedi studio Acli sulla </a:t>
            </a:r>
            <a:r>
              <a:rPr lang="it-IT" dirty="0" err="1" smtClean="0">
                <a:latin typeface="Calibri" pitchFamily="34" charset="0"/>
              </a:rPr>
              <a:t>Tasi</a:t>
            </a:r>
            <a:r>
              <a:rPr lang="it-IT" dirty="0" smtClean="0">
                <a:latin typeface="Calibri" pitchFamily="34" charset="0"/>
              </a:rPr>
              <a:t>) dovranno operare per reperire risorse per i servizi essenziali (trasporti, utilities, scuola materna, nonché servizi per la disabilità e gli anziani, etc.)</a:t>
            </a:r>
          </a:p>
          <a:p>
            <a:pPr algn="just">
              <a:lnSpc>
                <a:spcPct val="90000"/>
              </a:lnSpc>
            </a:pPr>
            <a:r>
              <a:rPr lang="it-IT" dirty="0" smtClean="0">
                <a:latin typeface="Calibri" pitchFamily="34" charset="0"/>
              </a:rPr>
              <a:t>Le dinamiche di sussidiarietà ora presenti nei territori continueranno a modificarsi in maniera regressiva.</a:t>
            </a:r>
          </a:p>
          <a:p>
            <a:endParaRPr lang="it-IT" dirty="0"/>
          </a:p>
        </p:txBody>
      </p:sp>
      <p:sp>
        <p:nvSpPr>
          <p:cNvPr id="4" name="Segnaposto numero diapositiva 3"/>
          <p:cNvSpPr>
            <a:spLocks noGrp="1"/>
          </p:cNvSpPr>
          <p:nvPr>
            <p:ph type="sldNum" sz="quarter" idx="10"/>
          </p:nvPr>
        </p:nvSpPr>
        <p:spPr/>
        <p:txBody>
          <a:bodyPr/>
          <a:lstStyle/>
          <a:p>
            <a:fld id="{8F1BE66A-8C58-4F0A-B6A2-6739D3604C51}" type="slidenum">
              <a:rPr lang="it-IT" smtClean="0"/>
              <a:pPr/>
              <a:t>19</a:t>
            </a:fld>
            <a:endParaRPr lang="it-IT"/>
          </a:p>
        </p:txBody>
      </p:sp>
    </p:spTree>
    <p:extLst>
      <p:ext uri="{BB962C8B-B14F-4D97-AF65-F5344CB8AC3E}">
        <p14:creationId xmlns:p14="http://schemas.microsoft.com/office/powerpoint/2010/main" xmlns="" val="325446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lnSpc>
                <a:spcPct val="80000"/>
              </a:lnSpc>
            </a:pPr>
            <a:r>
              <a:rPr lang="it-IT" dirty="0" smtClean="0">
                <a:solidFill>
                  <a:schemeClr val="accent1"/>
                </a:solidFill>
                <a:latin typeface="Calibri" pitchFamily="34" charset="0"/>
              </a:rPr>
              <a:t>Il</a:t>
            </a:r>
            <a:r>
              <a:rPr lang="it-IT" dirty="0" smtClean="0">
                <a:latin typeface="Calibri" pitchFamily="34" charset="0"/>
              </a:rPr>
              <a:t> </a:t>
            </a:r>
            <a:r>
              <a:rPr lang="it-IT" dirty="0" smtClean="0">
                <a:solidFill>
                  <a:schemeClr val="accent1"/>
                </a:solidFill>
                <a:latin typeface="Calibri" pitchFamily="34" charset="0"/>
              </a:rPr>
              <a:t>primo modello di sussidiarietà </a:t>
            </a:r>
            <a:r>
              <a:rPr lang="it-IT" dirty="0" smtClean="0">
                <a:latin typeface="Calibri" pitchFamily="34" charset="0"/>
              </a:rPr>
              <a:t>– largamente diffuso -  intende come attuazione della sussidiarietà orizzontale da parte dell’ente pubblico l’</a:t>
            </a:r>
            <a:r>
              <a:rPr lang="it-IT" b="1" i="1" dirty="0" smtClean="0">
                <a:solidFill>
                  <a:schemeClr val="accent1"/>
                </a:solidFill>
                <a:latin typeface="Calibri" pitchFamily="34" charset="0"/>
              </a:rPr>
              <a:t>esternalizzazione</a:t>
            </a:r>
            <a:r>
              <a:rPr lang="it-IT" dirty="0" smtClean="0">
                <a:latin typeface="Calibri" pitchFamily="34" charset="0"/>
              </a:rPr>
              <a:t>, cioè l’affidamento di un servizio, prima gestito direttamente, ad un soggetto privato o di privato-sociale tramite convenzione o gara di appalto. Nel welfare italiano questa è la forma di sussidiarietà più diffusa e praticata. </a:t>
            </a:r>
          </a:p>
          <a:p>
            <a:pPr algn="just">
              <a:lnSpc>
                <a:spcPct val="80000"/>
              </a:lnSpc>
            </a:pPr>
            <a:r>
              <a:rPr lang="it-IT" dirty="0" smtClean="0">
                <a:latin typeface="Calibri" pitchFamily="34" charset="0"/>
              </a:rPr>
              <a:t>Questo modello a causa delle riduzioni di trasferimenti è già fortemente in crisi e continuerà ad esserlo.</a:t>
            </a:r>
          </a:p>
          <a:p>
            <a:pPr algn="just">
              <a:lnSpc>
                <a:spcPct val="90000"/>
              </a:lnSpc>
            </a:pPr>
            <a:r>
              <a:rPr lang="it-IT" sz="1200" dirty="0" smtClean="0">
                <a:latin typeface="Calibri" pitchFamily="34" charset="0"/>
              </a:rPr>
              <a:t>Vi è un </a:t>
            </a:r>
            <a:r>
              <a:rPr lang="it-IT" sz="1200" dirty="0" smtClean="0">
                <a:solidFill>
                  <a:schemeClr val="accent1"/>
                </a:solidFill>
                <a:latin typeface="Calibri" pitchFamily="34" charset="0"/>
              </a:rPr>
              <a:t>secondo modello di sussidiarietà</a:t>
            </a:r>
            <a:r>
              <a:rPr lang="it-IT" sz="1200" dirty="0" smtClean="0">
                <a:latin typeface="Calibri" pitchFamily="34" charset="0"/>
              </a:rPr>
              <a:t>: la sussidiarietà come </a:t>
            </a:r>
            <a:r>
              <a:rPr lang="it-IT" sz="1200" i="1" dirty="0" smtClean="0">
                <a:solidFill>
                  <a:schemeClr val="accent1"/>
                </a:solidFill>
                <a:latin typeface="Calibri" pitchFamily="34" charset="0"/>
              </a:rPr>
              <a:t>innovazione progettuale</a:t>
            </a:r>
            <a:r>
              <a:rPr lang="it-IT" sz="1200" dirty="0" smtClean="0">
                <a:solidFill>
                  <a:schemeClr val="accent1"/>
                </a:solidFill>
                <a:latin typeface="Calibri" pitchFamily="34" charset="0"/>
              </a:rPr>
              <a:t> e  sperimentazione di servizi. </a:t>
            </a:r>
          </a:p>
          <a:p>
            <a:pPr algn="just">
              <a:lnSpc>
                <a:spcPct val="90000"/>
              </a:lnSpc>
            </a:pPr>
            <a:r>
              <a:rPr lang="it-IT" sz="1200" dirty="0" smtClean="0">
                <a:latin typeface="Calibri" pitchFamily="34" charset="0"/>
              </a:rPr>
              <a:t>In questo modello viene valorizzata la capacità di innovazione, che è considerata da molti una delle caratteristiche più significative del TS, mentre il pubblico si riserva il ruolo di valutazione della qualità, coerenza e sostenibilità economica dei progetti e il ruolo di controllo della loro implementazione.</a:t>
            </a:r>
          </a:p>
          <a:p>
            <a:pPr algn="just">
              <a:lnSpc>
                <a:spcPct val="90000"/>
              </a:lnSpc>
            </a:pPr>
            <a:r>
              <a:rPr lang="it-IT" sz="1200" dirty="0" smtClean="0">
                <a:latin typeface="Calibri" pitchFamily="34" charset="0"/>
              </a:rPr>
              <a:t>Anche questa modalità – pur positiva e diffusa soprattutto al centro- nord  – sta vedendo consistenti riduzioni di risorse e non vedrà significativi sviluppi a causa della riduzione delle risorse.</a:t>
            </a:r>
          </a:p>
          <a:p>
            <a:pPr algn="just">
              <a:lnSpc>
                <a:spcPct val="90000"/>
              </a:lnSpc>
            </a:pPr>
            <a:r>
              <a:rPr lang="it-IT" dirty="0" smtClean="0">
                <a:latin typeface="Calibri" pitchFamily="34" charset="0"/>
              </a:rPr>
              <a:t>Un terzo  modello definisce la sussidiarietà come </a:t>
            </a:r>
            <a:r>
              <a:rPr lang="it-IT" dirty="0" smtClean="0">
                <a:solidFill>
                  <a:schemeClr val="accent1"/>
                </a:solidFill>
                <a:latin typeface="Calibri" pitchFamily="34" charset="0"/>
              </a:rPr>
              <a:t>valorizzazione delle iniziative della società civile.</a:t>
            </a:r>
          </a:p>
          <a:p>
            <a:pPr algn="just">
              <a:lnSpc>
                <a:spcPct val="90000"/>
              </a:lnSpc>
            </a:pPr>
            <a:r>
              <a:rPr lang="it-IT" dirty="0" smtClean="0">
                <a:latin typeface="Calibri" pitchFamily="34" charset="0"/>
              </a:rPr>
              <a:t>Al momento non esistono ricerche che abbiano valutato a livello nazionale le modalità di costruzione, i contenuti e l’implementazione dei Piani di Zona. Non è possibile, quindi, fornire dati sicuri. L’impressione che si ricava dalla lettura e valutazione di parecchi di questi Piani e, soprattutto, dei modi in cui sono stati costruiti,  è quella che la valorizzazione sia il modello oggi meno diffuso, ma anche  il più praticabile, anche nella prospettiva  di un corretto sistema di federalismo fiscale, oggi non realizzabile</a:t>
            </a:r>
          </a:p>
          <a:p>
            <a:pPr algn="just">
              <a:lnSpc>
                <a:spcPct val="90000"/>
              </a:lnSpc>
            </a:pPr>
            <a:endParaRPr lang="it-IT" sz="1200" dirty="0" smtClean="0">
              <a:latin typeface="Calibri" pitchFamily="34" charset="0"/>
            </a:endParaRPr>
          </a:p>
          <a:p>
            <a:pPr algn="just">
              <a:lnSpc>
                <a:spcPct val="80000"/>
              </a:lnSpc>
            </a:pPr>
            <a:endParaRPr lang="it-IT" dirty="0" smtClean="0">
              <a:latin typeface="Calibri" pitchFamily="34" charset="0"/>
            </a:endParaRPr>
          </a:p>
          <a:p>
            <a:endParaRPr lang="it-IT" dirty="0"/>
          </a:p>
        </p:txBody>
      </p:sp>
      <p:sp>
        <p:nvSpPr>
          <p:cNvPr id="4" name="Segnaposto numero diapositiva 3"/>
          <p:cNvSpPr>
            <a:spLocks noGrp="1"/>
          </p:cNvSpPr>
          <p:nvPr>
            <p:ph type="sldNum" sz="quarter" idx="10"/>
          </p:nvPr>
        </p:nvSpPr>
        <p:spPr/>
        <p:txBody>
          <a:bodyPr/>
          <a:lstStyle/>
          <a:p>
            <a:fld id="{8F1BE66A-8C58-4F0A-B6A2-6739D3604C51}" type="slidenum">
              <a:rPr lang="it-IT" smtClean="0"/>
              <a:pPr/>
              <a:t>20</a:t>
            </a:fld>
            <a:endParaRPr lang="it-IT"/>
          </a:p>
        </p:txBody>
      </p:sp>
    </p:spTree>
    <p:extLst>
      <p:ext uri="{BB962C8B-B14F-4D97-AF65-F5344CB8AC3E}">
        <p14:creationId xmlns:p14="http://schemas.microsoft.com/office/powerpoint/2010/main" xmlns="" val="224489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indent="0">
              <a:lnSpc>
                <a:spcPct val="90000"/>
              </a:lnSpc>
              <a:buNone/>
            </a:pPr>
            <a:r>
              <a:rPr lang="it-IT" dirty="0" smtClean="0">
                <a:latin typeface="Calibri" pitchFamily="34" charset="0"/>
              </a:rPr>
              <a:t>Tutto questo implica in prospettiva:</a:t>
            </a:r>
          </a:p>
          <a:p>
            <a:pPr marL="722313" lvl="1" indent="-177800">
              <a:lnSpc>
                <a:spcPct val="90000"/>
              </a:lnSpc>
            </a:pPr>
            <a:r>
              <a:rPr lang="it-IT" dirty="0" smtClean="0">
                <a:latin typeface="Calibri" pitchFamily="34" charset="0"/>
              </a:rPr>
              <a:t>uno stile di partnership </a:t>
            </a:r>
            <a:r>
              <a:rPr lang="it-IT" dirty="0" err="1" smtClean="0">
                <a:latin typeface="Calibri" pitchFamily="34" charset="0"/>
              </a:rPr>
              <a:t>pubblico-privato</a:t>
            </a:r>
            <a:endParaRPr lang="it-IT" dirty="0" smtClean="0">
              <a:latin typeface="Calibri" pitchFamily="34" charset="0"/>
            </a:endParaRPr>
          </a:p>
          <a:p>
            <a:pPr marL="722313" lvl="1" indent="-177800">
              <a:lnSpc>
                <a:spcPct val="90000"/>
              </a:lnSpc>
            </a:pPr>
            <a:r>
              <a:rPr lang="it-IT" dirty="0" smtClean="0">
                <a:latin typeface="Calibri" pitchFamily="34" charset="0"/>
              </a:rPr>
              <a:t>la valorizzazione di tutte le risorse locali, quali:</a:t>
            </a:r>
          </a:p>
          <a:p>
            <a:pPr marL="1252538" lvl="2">
              <a:lnSpc>
                <a:spcPct val="90000"/>
              </a:lnSpc>
            </a:pPr>
            <a:r>
              <a:rPr lang="it-IT" dirty="0" smtClean="0">
                <a:latin typeface="Calibri" pitchFamily="34" charset="0"/>
              </a:rPr>
              <a:t>le risorse gratuite del volontariato e di nuove forme di impegno territoriale </a:t>
            </a:r>
          </a:p>
          <a:p>
            <a:pPr marL="1252538" lvl="2">
              <a:lnSpc>
                <a:spcPct val="90000"/>
              </a:lnSpc>
            </a:pPr>
            <a:r>
              <a:rPr lang="it-IT" dirty="0" smtClean="0">
                <a:latin typeface="Calibri" pitchFamily="34" charset="0"/>
              </a:rPr>
              <a:t>le fondazioni bancarie</a:t>
            </a:r>
          </a:p>
          <a:p>
            <a:pPr marL="1252538" lvl="2">
              <a:lnSpc>
                <a:spcPct val="90000"/>
              </a:lnSpc>
            </a:pPr>
            <a:r>
              <a:rPr lang="it-IT" dirty="0" smtClean="0">
                <a:latin typeface="Calibri" pitchFamily="34" charset="0"/>
              </a:rPr>
              <a:t>le connessioni con le nuove forme di welfare aziendale e di rimodulazione della responsabilità sociale di impresa</a:t>
            </a:r>
          </a:p>
          <a:p>
            <a:pPr marL="1252538" lvl="2">
              <a:lnSpc>
                <a:spcPct val="90000"/>
              </a:lnSpc>
              <a:buNone/>
            </a:pPr>
            <a:r>
              <a:rPr lang="it-IT" dirty="0" smtClean="0">
                <a:latin typeface="Calibri" pitchFamily="34" charset="0"/>
              </a:rPr>
              <a:t>Lo schema </a:t>
            </a:r>
            <a:r>
              <a:rPr lang="it-IT" dirty="0" err="1" smtClean="0">
                <a:latin typeface="Calibri" pitchFamily="34" charset="0"/>
              </a:rPr>
              <a:t>pubblico-privato</a:t>
            </a:r>
            <a:r>
              <a:rPr lang="it-IT" dirty="0" smtClean="0">
                <a:latin typeface="Calibri" pitchFamily="34" charset="0"/>
              </a:rPr>
              <a:t> dovrebbe lasciare il posto a forme inedite di sussidiarietà circolare in cui il privato sociale non è subalterno e “convocato”, ma soggetto titolare.</a:t>
            </a:r>
          </a:p>
          <a:p>
            <a:endParaRPr lang="it-IT" b="1" dirty="0" smtClean="0"/>
          </a:p>
          <a:p>
            <a:endParaRPr lang="it-IT" dirty="0"/>
          </a:p>
        </p:txBody>
      </p:sp>
      <p:sp>
        <p:nvSpPr>
          <p:cNvPr id="4" name="Segnaposto numero diapositiva 3"/>
          <p:cNvSpPr>
            <a:spLocks noGrp="1"/>
          </p:cNvSpPr>
          <p:nvPr>
            <p:ph type="sldNum" sz="quarter" idx="10"/>
          </p:nvPr>
        </p:nvSpPr>
        <p:spPr/>
        <p:txBody>
          <a:bodyPr/>
          <a:lstStyle/>
          <a:p>
            <a:fld id="{8F1BE66A-8C58-4F0A-B6A2-6739D3604C51}" type="slidenum">
              <a:rPr lang="it-IT" smtClean="0"/>
              <a:pPr/>
              <a:t>21</a:t>
            </a:fld>
            <a:endParaRPr lang="it-IT"/>
          </a:p>
        </p:txBody>
      </p:sp>
    </p:spTree>
    <p:extLst>
      <p:ext uri="{BB962C8B-B14F-4D97-AF65-F5344CB8AC3E}">
        <p14:creationId xmlns:p14="http://schemas.microsoft.com/office/powerpoint/2010/main" xmlns="" val="167809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buNone/>
            </a:pPr>
            <a:r>
              <a:rPr lang="it-IT" dirty="0" smtClean="0">
                <a:latin typeface="Calibri" pitchFamily="34" charset="0"/>
              </a:rPr>
              <a:t>“Se ci chiediamo in breve come il benessere sociale può essere assicurato attraverso i meccanismi istituzionali del Welfare state, cioè attraverso l’agire di Organizzazioni, troviamo aperte due grandi strade:</a:t>
            </a:r>
          </a:p>
          <a:p>
            <a:pPr algn="just">
              <a:buNone/>
            </a:pPr>
            <a:r>
              <a:rPr lang="it-IT" dirty="0" smtClean="0">
                <a:latin typeface="Calibri" pitchFamily="34" charset="0"/>
              </a:rPr>
              <a:t>a) l’una è quella che vede dispiegarsi una benefica azione dall’alto, dove l’aiuto è un “dono” creato e dispensato appunto dalle Organizzazioni benefattrici (welfare prestazionale o dispensariale). In questo modo i Servizi sociali assicurano ai loro assistiti il sacrosanto diritto ad aver soddisfatti i bisogni essenziali della sopravvivenza.</a:t>
            </a:r>
          </a:p>
          <a:p>
            <a:pPr algn="just">
              <a:buNone/>
            </a:pPr>
            <a:r>
              <a:rPr lang="it-IT" dirty="0" smtClean="0">
                <a:latin typeface="Calibri" pitchFamily="34" charset="0"/>
              </a:rPr>
              <a:t> b) l’altra strada è quella che presuppone una capacità di queste Organizzazioni di connettersi con una certa corrente civica dal basso, agita da parte delle persone e delle famiglie interessate (welfare attivante o azionale). In questo modo i Servizi sociali assicurano ai loro assistiti l’altrettanto sacrosanto diritto (più che il dovere) a poter esercitare la responsabilità sociale.”</a:t>
            </a:r>
          </a:p>
          <a:p>
            <a:endParaRPr lang="it-IT" dirty="0"/>
          </a:p>
        </p:txBody>
      </p:sp>
      <p:sp>
        <p:nvSpPr>
          <p:cNvPr id="4" name="Segnaposto numero diapositiva 3"/>
          <p:cNvSpPr>
            <a:spLocks noGrp="1"/>
          </p:cNvSpPr>
          <p:nvPr>
            <p:ph type="sldNum" sz="quarter" idx="10"/>
          </p:nvPr>
        </p:nvSpPr>
        <p:spPr/>
        <p:txBody>
          <a:bodyPr/>
          <a:lstStyle/>
          <a:p>
            <a:fld id="{8F1BE66A-8C58-4F0A-B6A2-6739D3604C51}" type="slidenum">
              <a:rPr lang="it-IT" smtClean="0"/>
              <a:pPr/>
              <a:t>22</a:t>
            </a:fld>
            <a:endParaRPr lang="it-IT"/>
          </a:p>
        </p:txBody>
      </p:sp>
    </p:spTree>
    <p:extLst>
      <p:ext uri="{BB962C8B-B14F-4D97-AF65-F5344CB8AC3E}">
        <p14:creationId xmlns:p14="http://schemas.microsoft.com/office/powerpoint/2010/main" xmlns="" val="849457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latin typeface="Calibri" pitchFamily="34" charset="0"/>
              </a:rPr>
              <a:t>Dalla questione sociale come ineguaglianza, rapporti di produzione, alienazione e lotta di classe</a:t>
            </a:r>
          </a:p>
          <a:p>
            <a:r>
              <a:rPr lang="it-IT" dirty="0" smtClean="0">
                <a:latin typeface="Calibri" pitchFamily="34" charset="0"/>
              </a:rPr>
              <a:t>A una visione che ha parole chiave come sofferenza, in particolare sofferenza psichica, fragilità</a:t>
            </a:r>
          </a:p>
          <a:p>
            <a:endParaRPr lang="it-IT" dirty="0"/>
          </a:p>
        </p:txBody>
      </p:sp>
      <p:sp>
        <p:nvSpPr>
          <p:cNvPr id="4" name="Segnaposto numero diapositiva 3"/>
          <p:cNvSpPr>
            <a:spLocks noGrp="1"/>
          </p:cNvSpPr>
          <p:nvPr>
            <p:ph type="sldNum" sz="quarter" idx="10"/>
          </p:nvPr>
        </p:nvSpPr>
        <p:spPr/>
        <p:txBody>
          <a:bodyPr/>
          <a:lstStyle/>
          <a:p>
            <a:fld id="{8F1BE66A-8C58-4F0A-B6A2-6739D3604C51}" type="slidenum">
              <a:rPr lang="it-IT" smtClean="0"/>
              <a:pPr/>
              <a:t>25</a:t>
            </a:fld>
            <a:endParaRPr lang="it-IT"/>
          </a:p>
        </p:txBody>
      </p:sp>
    </p:spTree>
    <p:extLst>
      <p:ext uri="{BB962C8B-B14F-4D97-AF65-F5344CB8AC3E}">
        <p14:creationId xmlns:p14="http://schemas.microsoft.com/office/powerpoint/2010/main" xmlns="" val="208817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latin typeface="Calibri" pitchFamily="34" charset="0"/>
              </a:rPr>
              <a:t>Le Diocesi italiane e le Caritas diocesane si sono trovate in prima fila a fronteggiare il disagio delle famiglie operando principalmente - attraverso </a:t>
            </a:r>
            <a:r>
              <a:rPr lang="it-IT" dirty="0" smtClean="0">
                <a:solidFill>
                  <a:schemeClr val="accent1"/>
                </a:solidFill>
                <a:latin typeface="Calibri" pitchFamily="34" charset="0"/>
              </a:rPr>
              <a:t>tre strumenti di sostanziale sostegno ai redditi:</a:t>
            </a:r>
          </a:p>
          <a:p>
            <a:r>
              <a:rPr lang="it-IT" dirty="0" smtClean="0">
                <a:solidFill>
                  <a:schemeClr val="accent1"/>
                </a:solidFill>
                <a:latin typeface="Calibri" pitchFamily="34" charset="0"/>
              </a:rPr>
              <a:t>sostegno economico a fondo perduto</a:t>
            </a:r>
          </a:p>
          <a:p>
            <a:r>
              <a:rPr lang="it-IT" dirty="0" smtClean="0">
                <a:solidFill>
                  <a:schemeClr val="accent1"/>
                </a:solidFill>
                <a:latin typeface="Calibri" pitchFamily="34" charset="0"/>
              </a:rPr>
              <a:t>microcredito</a:t>
            </a:r>
            <a:r>
              <a:rPr lang="it-IT" dirty="0" smtClean="0">
                <a:solidFill>
                  <a:schemeClr val="hlink"/>
                </a:solidFill>
                <a:latin typeface="Calibri" pitchFamily="34" charset="0"/>
              </a:rPr>
              <a:t> </a:t>
            </a:r>
            <a:r>
              <a:rPr lang="it-IT" i="1" dirty="0" smtClean="0">
                <a:latin typeface="Calibri" pitchFamily="34" charset="0"/>
              </a:rPr>
              <a:t>cosiddetto</a:t>
            </a:r>
            <a:r>
              <a:rPr lang="it-IT" dirty="0" smtClean="0">
                <a:solidFill>
                  <a:schemeClr val="hlink"/>
                </a:solidFill>
                <a:latin typeface="Calibri" pitchFamily="34" charset="0"/>
              </a:rPr>
              <a:t> </a:t>
            </a:r>
            <a:r>
              <a:rPr lang="it-IT" dirty="0" smtClean="0">
                <a:solidFill>
                  <a:schemeClr val="accent1"/>
                </a:solidFill>
                <a:latin typeface="Calibri" pitchFamily="34" charset="0"/>
              </a:rPr>
              <a:t>sociale</a:t>
            </a:r>
          </a:p>
          <a:p>
            <a:r>
              <a:rPr lang="it-IT" dirty="0" smtClean="0">
                <a:solidFill>
                  <a:schemeClr val="accent1"/>
                </a:solidFill>
                <a:latin typeface="Calibri" pitchFamily="34" charset="0"/>
              </a:rPr>
              <a:t>distribuzione alimentare, </a:t>
            </a:r>
            <a:r>
              <a:rPr lang="it-IT" dirty="0" smtClean="0">
                <a:latin typeface="Calibri" pitchFamily="34" charset="0"/>
              </a:rPr>
              <a:t>anche in forme inedite.</a:t>
            </a:r>
          </a:p>
          <a:p>
            <a:endParaRPr lang="it-IT" dirty="0"/>
          </a:p>
        </p:txBody>
      </p:sp>
      <p:sp>
        <p:nvSpPr>
          <p:cNvPr id="4" name="Segnaposto numero diapositiva 3"/>
          <p:cNvSpPr>
            <a:spLocks noGrp="1"/>
          </p:cNvSpPr>
          <p:nvPr>
            <p:ph type="sldNum" sz="quarter" idx="10"/>
          </p:nvPr>
        </p:nvSpPr>
        <p:spPr/>
        <p:txBody>
          <a:bodyPr/>
          <a:lstStyle/>
          <a:p>
            <a:fld id="{8F1BE66A-8C58-4F0A-B6A2-6739D3604C51}" type="slidenum">
              <a:rPr lang="it-IT" smtClean="0"/>
              <a:pPr/>
              <a:t>26</a:t>
            </a:fld>
            <a:endParaRPr lang="it-IT"/>
          </a:p>
        </p:txBody>
      </p:sp>
    </p:spTree>
    <p:extLst>
      <p:ext uri="{BB962C8B-B14F-4D97-AF65-F5344CB8AC3E}">
        <p14:creationId xmlns:p14="http://schemas.microsoft.com/office/powerpoint/2010/main" xmlns="" val="398362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lnSpc>
                <a:spcPct val="80000"/>
              </a:lnSpc>
            </a:pPr>
            <a:r>
              <a:rPr lang="it-IT" dirty="0" smtClean="0">
                <a:latin typeface="Calibri" pitchFamily="34" charset="0"/>
              </a:rPr>
              <a:t>Le Caritas diocesane stanno facendo fronte, in molte regioni, all’assenza/scarsità di tutele/risorse per le famiglie</a:t>
            </a:r>
          </a:p>
          <a:p>
            <a:pPr algn="just">
              <a:lnSpc>
                <a:spcPct val="80000"/>
              </a:lnSpc>
            </a:pPr>
            <a:r>
              <a:rPr lang="it-IT" dirty="0" smtClean="0">
                <a:latin typeface="Calibri" pitchFamily="34" charset="0"/>
              </a:rPr>
              <a:t>Questo impegno reso necessario dalla crisi economica, rischia di ristrutturare di fatto le priorità verso pratiche assistenziali e sostitutive dell’azione degli enti locali, data l’assenza di normative nazionali.</a:t>
            </a:r>
          </a:p>
          <a:p>
            <a:pPr algn="just">
              <a:lnSpc>
                <a:spcPct val="80000"/>
              </a:lnSpc>
            </a:pPr>
            <a:r>
              <a:rPr lang="it-IT" dirty="0" smtClean="0">
                <a:latin typeface="Calibri" pitchFamily="34" charset="0"/>
              </a:rPr>
              <a:t>E’ necessario trovare un </a:t>
            </a:r>
            <a:r>
              <a:rPr lang="it-IT" dirty="0" smtClean="0">
                <a:solidFill>
                  <a:schemeClr val="accent1"/>
                </a:solidFill>
                <a:latin typeface="Calibri" pitchFamily="34" charset="0"/>
              </a:rPr>
              <a:t>equilibrio tra sostituzione necessitata e prefigurazione delle forme di servizio</a:t>
            </a:r>
            <a:r>
              <a:rPr lang="it-IT" dirty="0" smtClean="0">
                <a:latin typeface="Calibri" pitchFamily="34" charset="0"/>
              </a:rPr>
              <a:t> “consone ai tempi ed ai bisogni”.</a:t>
            </a:r>
          </a:p>
          <a:p>
            <a:endParaRPr lang="it-IT" dirty="0"/>
          </a:p>
        </p:txBody>
      </p:sp>
      <p:sp>
        <p:nvSpPr>
          <p:cNvPr id="4" name="Segnaposto numero diapositiva 3"/>
          <p:cNvSpPr>
            <a:spLocks noGrp="1"/>
          </p:cNvSpPr>
          <p:nvPr>
            <p:ph type="sldNum" sz="quarter" idx="10"/>
          </p:nvPr>
        </p:nvSpPr>
        <p:spPr/>
        <p:txBody>
          <a:bodyPr/>
          <a:lstStyle/>
          <a:p>
            <a:fld id="{8F1BE66A-8C58-4F0A-B6A2-6739D3604C51}" type="slidenum">
              <a:rPr lang="it-IT" smtClean="0"/>
              <a:pPr/>
              <a:t>27</a:t>
            </a:fld>
            <a:endParaRPr lang="it-IT"/>
          </a:p>
        </p:txBody>
      </p:sp>
    </p:spTree>
    <p:extLst>
      <p:ext uri="{BB962C8B-B14F-4D97-AF65-F5344CB8AC3E}">
        <p14:creationId xmlns:p14="http://schemas.microsoft.com/office/powerpoint/2010/main" xmlns="" val="415774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latin typeface="Calibri" pitchFamily="34" charset="0"/>
              </a:rPr>
              <a:t>La </a:t>
            </a:r>
            <a:r>
              <a:rPr lang="it-IT" dirty="0" err="1" smtClean="0">
                <a:latin typeface="Calibri" pitchFamily="34" charset="0"/>
              </a:rPr>
              <a:t>Evangelii</a:t>
            </a:r>
            <a:r>
              <a:rPr lang="it-IT" dirty="0" smtClean="0">
                <a:latin typeface="Calibri" pitchFamily="34" charset="0"/>
              </a:rPr>
              <a:t> </a:t>
            </a:r>
            <a:r>
              <a:rPr lang="it-IT" dirty="0" err="1" smtClean="0">
                <a:latin typeface="Calibri" pitchFamily="34" charset="0"/>
              </a:rPr>
              <a:t>Gaudium</a:t>
            </a:r>
            <a:r>
              <a:rPr lang="it-IT" dirty="0" smtClean="0">
                <a:latin typeface="Calibri" pitchFamily="34" charset="0"/>
              </a:rPr>
              <a:t> offre straordinari orizzonti  di azione socio-pastorale in questo senso.</a:t>
            </a:r>
            <a:endParaRPr lang="it-IT" dirty="0"/>
          </a:p>
        </p:txBody>
      </p:sp>
      <p:sp>
        <p:nvSpPr>
          <p:cNvPr id="4" name="Segnaposto numero diapositiva 3"/>
          <p:cNvSpPr>
            <a:spLocks noGrp="1"/>
          </p:cNvSpPr>
          <p:nvPr>
            <p:ph type="sldNum" sz="quarter" idx="10"/>
          </p:nvPr>
        </p:nvSpPr>
        <p:spPr/>
        <p:txBody>
          <a:bodyPr/>
          <a:lstStyle/>
          <a:p>
            <a:fld id="{8F1BE66A-8C58-4F0A-B6A2-6739D3604C51}" type="slidenum">
              <a:rPr lang="it-IT" smtClean="0"/>
              <a:pPr/>
              <a:t>28</a:t>
            </a:fld>
            <a:endParaRPr lang="it-IT"/>
          </a:p>
        </p:txBody>
      </p:sp>
    </p:spTree>
    <p:extLst>
      <p:ext uri="{BB962C8B-B14F-4D97-AF65-F5344CB8AC3E}">
        <p14:creationId xmlns:p14="http://schemas.microsoft.com/office/powerpoint/2010/main" xmlns="" val="2004156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it-IT" dirty="0" smtClean="0">
                <a:latin typeface="Calibri" pitchFamily="34" charset="0"/>
              </a:rPr>
              <a:t>Una delle caratteristiche implicite di ogni opera-segno era il suo carattere anticipatorio.</a:t>
            </a:r>
          </a:p>
          <a:p>
            <a:pPr algn="just"/>
            <a:r>
              <a:rPr lang="it-IT" dirty="0" smtClean="0">
                <a:latin typeface="Calibri" pitchFamily="34" charset="0"/>
              </a:rPr>
              <a:t>Questa caratteristica se interpretata nella prospettiva di una assunzione di responsabilità pubblica non è più scontata.</a:t>
            </a:r>
          </a:p>
          <a:p>
            <a:pPr algn="just"/>
            <a:r>
              <a:rPr lang="it-IT" dirty="0" smtClean="0">
                <a:latin typeface="Calibri" pitchFamily="34" charset="0"/>
              </a:rPr>
              <a:t>A fronte di una </a:t>
            </a:r>
            <a:r>
              <a:rPr lang="it-IT" dirty="0" err="1" smtClean="0">
                <a:latin typeface="Calibri" pitchFamily="34" charset="0"/>
              </a:rPr>
              <a:t>fragilizzazione</a:t>
            </a:r>
            <a:r>
              <a:rPr lang="it-IT" dirty="0" smtClean="0">
                <a:latin typeface="Calibri" pitchFamily="34" charset="0"/>
              </a:rPr>
              <a:t> complessiva del sociale, ci si deve interrogare se la promozione di servizi univoci in risposta a bisogni emergenti sia sostenibile in termini economici e di efficacia.</a:t>
            </a:r>
          </a:p>
          <a:p>
            <a:pPr algn="just"/>
            <a:endParaRPr lang="it-IT" dirty="0" smtClean="0">
              <a:latin typeface="Calibri" pitchFamily="34" charset="0"/>
            </a:endParaRPr>
          </a:p>
        </p:txBody>
      </p:sp>
      <p:sp>
        <p:nvSpPr>
          <p:cNvPr id="4" name="Segnaposto numero diapositiva 3"/>
          <p:cNvSpPr>
            <a:spLocks noGrp="1"/>
          </p:cNvSpPr>
          <p:nvPr>
            <p:ph type="sldNum" sz="quarter" idx="10"/>
          </p:nvPr>
        </p:nvSpPr>
        <p:spPr/>
        <p:txBody>
          <a:bodyPr/>
          <a:lstStyle/>
          <a:p>
            <a:fld id="{8F1BE66A-8C58-4F0A-B6A2-6739D3604C51}" type="slidenum">
              <a:rPr lang="it-IT" smtClean="0"/>
              <a:pPr/>
              <a:t>31</a:t>
            </a:fld>
            <a:endParaRPr lang="it-IT"/>
          </a:p>
        </p:txBody>
      </p:sp>
    </p:spTree>
    <p:extLst>
      <p:ext uri="{BB962C8B-B14F-4D97-AF65-F5344CB8AC3E}">
        <p14:creationId xmlns:p14="http://schemas.microsoft.com/office/powerpoint/2010/main" xmlns="" val="339375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Oggi parleremo</a:t>
            </a:r>
            <a:r>
              <a:rPr lang="it-IT" baseline="0" dirty="0" smtClean="0"/>
              <a:t> di povertà e contesti. La povertà è una realtà con cui dobbiamo fare i conti. È sotto i nostri occhi, come passanti, come cittadini, come cristiani, come operatori sociali.</a:t>
            </a:r>
          </a:p>
          <a:p>
            <a:r>
              <a:rPr lang="it-IT" baseline="0" dirty="0" smtClean="0"/>
              <a:t>Sembra facile per chi come noi ha scelto di svolgere il proprio servizio in caritas, parlare di povertà, ma ci renderemo conto del fatto che non solo non è per niente facile farlo ma che occorre farlo in un certo modo, tenendo conto di alcuni elementi per poter capire che cosa accade oggi e agire in maniera adeguata, ovvero in maniera “consona ai tempi e ai bisogni” come recita lo statuto di Caritas Italiana. </a:t>
            </a:r>
          </a:p>
          <a:p>
            <a:r>
              <a:rPr lang="it-IT" dirty="0" smtClean="0"/>
              <a:t>No alla prospettiva sostanzialista:</a:t>
            </a:r>
            <a:r>
              <a:rPr lang="it-IT" baseline="0" dirty="0" smtClean="0"/>
              <a:t> la povertà è un fatto naturale.</a:t>
            </a:r>
          </a:p>
          <a:p>
            <a:r>
              <a:rPr lang="it-IT" baseline="0" dirty="0" smtClean="0"/>
              <a:t>I limiti dell’approccio economicistico e strutturalista (che non tiene conto dell’importanza del sistema di doveri e di dipendenze reciproche e delle reti di solidarietà informali che si instaurano tra i diversi soggetti), i limiti dell’approccio antropologico con la cosiddetta “cultura della povertà” (Oscar Lewis, metà anni Settanta), che suppone che esista una “sindrome della povertà”, caratterizzata da “una forte sensazione di marginalità, di impotenza, dipendenze, inferiorità, (…), carenza di cure materne, (…), debole struttura dell’Io, (…), una capacità relativamente scarsa di rimandare i piaceri a di fare progetti per l’avvenire, un senso di rassegnazione e fatalismo, la convinzione molto diffusa della superiorità maschile”. Tale sindrome sarebbe del tutto autonoma dall’organizzazione sociale complessiva e ciò ne determinerebbe la trasmissione da una generazione all’altra.</a:t>
            </a:r>
          </a:p>
          <a:p>
            <a:r>
              <a:rPr lang="it-IT" baseline="0" dirty="0" smtClean="0"/>
              <a:t>Ne deriva dunque “una teorizzazione dello stile di vita dei poveri come una cultura e non come una reazione puntuale a una situazione oggettiva e una implicita denigrazione morale e psicologica del comportamento dei poveri” (Saraceno). Da qui l’importanza del contributo dell’analisi sociologica che ha posto l’accento sulla individuazione di ciò che è indispensabile per la sopravvivenza: infatti al di là dei bisogni biologici e fisici, vi sono dei bisogni sociali che vanno soddisfatti in quanto nell’idea di ciò che è necessario per una vita dignitosa rientra anche la possibilità di partecipare alla vita della comunità e mantenere il rispetto di sé. Già </a:t>
            </a:r>
            <a:r>
              <a:rPr lang="it-IT" baseline="0" dirty="0" err="1" smtClean="0"/>
              <a:t>Adam</a:t>
            </a:r>
            <a:r>
              <a:rPr lang="it-IT" baseline="0" dirty="0" smtClean="0"/>
              <a:t> Smith nella sua Ricchezza delle nazioni, nel Settecento aveva posto l’accento su questo aspetto: “L’uso ha reso in Inghilterra una necessità della vita le scarpe di cuoio. La più povera onesta persone dell’uno o dell’altro sesso si vergognerebbe di comparire in pubblico senza di quelle”. Dunque, nella valutazione delle condizioni di povertà non si può non si può fare a meno di includere una dotazione minima richiesta dalle convenzioni per partecipare alla vita sociale e in particolare la mercato del lavoro. Lo stesso </a:t>
            </a:r>
            <a:r>
              <a:rPr lang="it-IT" baseline="0" dirty="0" err="1" smtClean="0"/>
              <a:t>Marx</a:t>
            </a:r>
            <a:r>
              <a:rPr lang="it-IT" baseline="0" dirty="0" smtClean="0"/>
              <a:t> riconosceva che “la somma dei mezzi di sussistenza deve dunque essere sufficiente a conservare l’individuo che lavora nella sua normale vita, come individuo che lavora. I bisogni naturali come nutrimento, vestiario, riscaldamento e alloggio, ecc. sono differenti di volta in volta a seconda delle peculiarità climatiche e delle altre peculiarità naturali dei vari paesi. D’altra parte, il volume dei cosiddetti bisogni necessari, come pure il modo di soddisfarli, è anch’esso un prodotto della storia”.</a:t>
            </a:r>
          </a:p>
        </p:txBody>
      </p:sp>
      <p:sp>
        <p:nvSpPr>
          <p:cNvPr id="4" name="Segnaposto numero diapositiva 3"/>
          <p:cNvSpPr>
            <a:spLocks noGrp="1"/>
          </p:cNvSpPr>
          <p:nvPr>
            <p:ph type="sldNum" sz="quarter" idx="10"/>
          </p:nvPr>
        </p:nvSpPr>
        <p:spPr/>
        <p:txBody>
          <a:bodyPr/>
          <a:lstStyle/>
          <a:p>
            <a:fld id="{30EE2578-8B36-4FB9-8ACA-4F1F49A54C83}" type="slidenum">
              <a:rPr lang="it-IT" smtClean="0"/>
              <a:pPr/>
              <a:t>3</a:t>
            </a:fld>
            <a:endParaRPr lang="it-IT"/>
          </a:p>
        </p:txBody>
      </p:sp>
    </p:spTree>
    <p:extLst>
      <p:ext uri="{BB962C8B-B14F-4D97-AF65-F5344CB8AC3E}">
        <p14:creationId xmlns:p14="http://schemas.microsoft.com/office/powerpoint/2010/main" xmlns="" val="137409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Sviluppo sociale, sviluppo economico e coesione sociale.</a:t>
            </a:r>
          </a:p>
          <a:p>
            <a:r>
              <a:rPr lang="it-IT" dirty="0" smtClean="0"/>
              <a:t>Si promuove</a:t>
            </a:r>
            <a:r>
              <a:rPr lang="it-IT" baseline="0" dirty="0" smtClean="0"/>
              <a:t> la creatività progettuale e la </a:t>
            </a:r>
            <a:r>
              <a:rPr lang="it-IT" baseline="0" dirty="0" err="1" smtClean="0"/>
              <a:t>propositività</a:t>
            </a:r>
            <a:r>
              <a:rPr lang="it-IT" baseline="0" dirty="0" smtClean="0"/>
              <a:t> dei territori, si coinvolgono tutti i soggetti economici e sociali locali, si produce senso di appartenenza e identità, si fa sviluppo sociale ed economico, si danno risposte nuove a nuovi bisogni e quindi si fa innovazione sociale.</a:t>
            </a:r>
            <a:endParaRPr lang="it-IT" dirty="0"/>
          </a:p>
        </p:txBody>
      </p:sp>
      <p:sp>
        <p:nvSpPr>
          <p:cNvPr id="4" name="Segnaposto numero diapositiva 3"/>
          <p:cNvSpPr>
            <a:spLocks noGrp="1"/>
          </p:cNvSpPr>
          <p:nvPr>
            <p:ph type="sldNum" sz="quarter" idx="10"/>
          </p:nvPr>
        </p:nvSpPr>
        <p:spPr/>
        <p:txBody>
          <a:bodyPr/>
          <a:lstStyle/>
          <a:p>
            <a:fld id="{30EE2578-8B36-4FB9-8ACA-4F1F49A54C83}" type="slidenum">
              <a:rPr lang="it-IT" smtClean="0"/>
              <a:pPr/>
              <a:t>36</a:t>
            </a:fld>
            <a:endParaRPr lang="it-IT"/>
          </a:p>
        </p:txBody>
      </p:sp>
    </p:spTree>
    <p:extLst>
      <p:ext uri="{BB962C8B-B14F-4D97-AF65-F5344CB8AC3E}">
        <p14:creationId xmlns:p14="http://schemas.microsoft.com/office/powerpoint/2010/main" xmlns="" val="337606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Fatto sociale: riguarda</a:t>
            </a:r>
            <a:r>
              <a:rPr lang="it-IT" baseline="0" dirty="0" smtClean="0"/>
              <a:t> una quota consistente di persone; è determinato da fattori di ordine macro e ha implicazioni sulla vita delle persone (micro); può essere studiato ricorrendo alle scienze sociali; per poter essere adeguatamente affrontato richiede interventi specifici.</a:t>
            </a:r>
          </a:p>
          <a:p>
            <a:r>
              <a:rPr lang="it-IT" baseline="0" dirty="0" smtClean="0"/>
              <a:t>Fatto storico: assume connotazioni diverse a seconda del periodo storico ed è influenzato da determinanti sociali, economiche, politiche, culturali.</a:t>
            </a:r>
            <a:endParaRPr lang="it-IT" dirty="0"/>
          </a:p>
        </p:txBody>
      </p:sp>
      <p:sp>
        <p:nvSpPr>
          <p:cNvPr id="4" name="Segnaposto numero diapositiva 3"/>
          <p:cNvSpPr>
            <a:spLocks noGrp="1"/>
          </p:cNvSpPr>
          <p:nvPr>
            <p:ph type="sldNum" sz="quarter" idx="10"/>
          </p:nvPr>
        </p:nvSpPr>
        <p:spPr/>
        <p:txBody>
          <a:bodyPr/>
          <a:lstStyle/>
          <a:p>
            <a:fld id="{30EE2578-8B36-4FB9-8ACA-4F1F49A54C83}" type="slidenum">
              <a:rPr lang="it-IT" smtClean="0"/>
              <a:pPr/>
              <a:t>4</a:t>
            </a:fld>
            <a:endParaRPr lang="it-IT"/>
          </a:p>
        </p:txBody>
      </p:sp>
    </p:spTree>
    <p:extLst>
      <p:ext uri="{BB962C8B-B14F-4D97-AF65-F5344CB8AC3E}">
        <p14:creationId xmlns:p14="http://schemas.microsoft.com/office/powerpoint/2010/main" xmlns="" val="384477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000" b="0" i="0" kern="1200" dirty="0" smtClean="0">
                <a:solidFill>
                  <a:schemeClr val="tx1"/>
                </a:solidFill>
                <a:latin typeface="+mn-lt"/>
                <a:ea typeface="+mn-ea"/>
                <a:cs typeface="+mn-cs"/>
              </a:rPr>
              <a:t>Al centro si trova il </a:t>
            </a:r>
            <a:r>
              <a:rPr lang="it-IT" sz="1000" b="0" i="0" u="none" strike="noStrike" kern="1200" dirty="0" smtClean="0">
                <a:solidFill>
                  <a:schemeClr val="tx1"/>
                </a:solidFill>
                <a:latin typeface="+mn-lt"/>
                <a:ea typeface="+mn-ea"/>
                <a:cs typeface="+mn-cs"/>
                <a:hlinkClick r:id="rId3" tooltip="Tempio di Gerusalemme (la pagina non esiste)"/>
              </a:rPr>
              <a:t>Tempio di Gerusalemme</a:t>
            </a:r>
            <a:r>
              <a:rPr lang="it-IT" sz="1000" b="0" i="0" kern="1200" dirty="0" smtClean="0">
                <a:solidFill>
                  <a:schemeClr val="tx1"/>
                </a:solidFill>
                <a:latin typeface="+mn-lt"/>
                <a:ea typeface="+mn-ea"/>
                <a:cs typeface="+mn-cs"/>
              </a:rPr>
              <a:t>, raffigurato come un elaborato complesso a pianta centrale aperto sul davanti, tramite un loggiato a tre arcate, in modo da mostrare la scena che sta avvenendo all'interno, cioè la presentazione di Gesù alla presenza di </a:t>
            </a:r>
            <a:r>
              <a:rPr lang="it-IT" sz="1000" b="0" i="0" u="none" strike="noStrike" kern="1200" dirty="0" smtClean="0">
                <a:solidFill>
                  <a:schemeClr val="tx1"/>
                </a:solidFill>
                <a:latin typeface="+mn-lt"/>
                <a:ea typeface="+mn-ea"/>
                <a:cs typeface="+mn-cs"/>
                <a:hlinkClick r:id="rId4" tooltip="Maria"/>
              </a:rPr>
              <a:t>Maria</a:t>
            </a:r>
            <a:r>
              <a:rPr lang="it-IT" sz="1000" b="0" i="0" kern="1200" dirty="0" smtClean="0">
                <a:solidFill>
                  <a:schemeClr val="tx1"/>
                </a:solidFill>
                <a:latin typeface="+mn-lt"/>
                <a:ea typeface="+mn-ea"/>
                <a:cs typeface="+mn-cs"/>
              </a:rPr>
              <a:t>, </a:t>
            </a:r>
            <a:r>
              <a:rPr lang="it-IT" sz="1000" b="0" i="0" u="none" strike="noStrike" kern="1200" dirty="0" smtClean="0">
                <a:solidFill>
                  <a:schemeClr val="tx1"/>
                </a:solidFill>
                <a:latin typeface="+mn-lt"/>
                <a:ea typeface="+mn-ea"/>
                <a:cs typeface="+mn-cs"/>
                <a:hlinkClick r:id="rId5" tooltip="San Giuseppe"/>
              </a:rPr>
              <a:t>san Giuseppe</a:t>
            </a:r>
            <a:r>
              <a:rPr lang="it-IT" sz="1000" b="0" i="0" kern="1200" dirty="0" smtClean="0">
                <a:solidFill>
                  <a:schemeClr val="tx1"/>
                </a:solidFill>
                <a:latin typeface="+mn-lt"/>
                <a:ea typeface="+mn-ea"/>
                <a:cs typeface="+mn-cs"/>
              </a:rPr>
              <a:t>, la </a:t>
            </a:r>
            <a:r>
              <a:rPr lang="it-IT" sz="1000" b="0" i="0" u="none" strike="noStrike" kern="1200" dirty="0" smtClean="0">
                <a:solidFill>
                  <a:schemeClr val="tx1"/>
                </a:solidFill>
                <a:latin typeface="+mn-lt"/>
                <a:ea typeface="+mn-ea"/>
                <a:cs typeface="+mn-cs"/>
                <a:hlinkClick r:id="rId6" tooltip="Profetessa Anna"/>
              </a:rPr>
              <a:t>profetessa Anna</a:t>
            </a:r>
            <a:r>
              <a:rPr lang="it-IT" sz="1000" b="0" i="0" kern="1200" dirty="0" smtClean="0">
                <a:solidFill>
                  <a:schemeClr val="tx1"/>
                </a:solidFill>
                <a:latin typeface="+mn-lt"/>
                <a:ea typeface="+mn-ea"/>
                <a:cs typeface="+mn-cs"/>
              </a:rPr>
              <a:t>, </a:t>
            </a:r>
            <a:r>
              <a:rPr lang="it-IT" sz="1000" b="0" i="0" u="none" strike="noStrike" kern="1200" dirty="0" smtClean="0">
                <a:solidFill>
                  <a:schemeClr val="tx1"/>
                </a:solidFill>
                <a:latin typeface="+mn-lt"/>
                <a:ea typeface="+mn-ea"/>
                <a:cs typeface="+mn-cs"/>
                <a:hlinkClick r:id="rId7" tooltip="Simeone il Giusto"/>
              </a:rPr>
              <a:t>Simeone il Giusto</a:t>
            </a:r>
            <a:r>
              <a:rPr lang="it-IT" sz="1000" b="0" i="0" kern="1200" dirty="0" smtClean="0">
                <a:solidFill>
                  <a:schemeClr val="tx1"/>
                </a:solidFill>
                <a:latin typeface="+mn-lt"/>
                <a:ea typeface="+mn-ea"/>
                <a:cs typeface="+mn-cs"/>
              </a:rPr>
              <a:t> e un astante vestito di </a:t>
            </a:r>
            <a:r>
              <a:rPr lang="it-IT" sz="1000" b="0" i="0" u="none" strike="noStrike" kern="1200" dirty="0" smtClean="0">
                <a:solidFill>
                  <a:schemeClr val="tx1"/>
                </a:solidFill>
                <a:latin typeface="+mn-lt"/>
                <a:ea typeface="+mn-ea"/>
                <a:cs typeface="+mn-cs"/>
                <a:hlinkClick r:id="rId8" tooltip="Rosso (la pagina non esiste)"/>
              </a:rPr>
              <a:t>rosso</a:t>
            </a:r>
            <a:r>
              <a:rPr lang="it-IT" sz="1000" b="0" i="0" kern="1200" dirty="0" smtClean="0">
                <a:solidFill>
                  <a:schemeClr val="tx1"/>
                </a:solidFill>
                <a:latin typeface="+mn-lt"/>
                <a:ea typeface="+mn-ea"/>
                <a:cs typeface="+mn-cs"/>
              </a:rPr>
              <a:t>, forse il </a:t>
            </a:r>
            <a:r>
              <a:rPr lang="it-IT" sz="1000" b="0" i="0" u="none" strike="noStrike" kern="1200" dirty="0" smtClean="0">
                <a:solidFill>
                  <a:schemeClr val="tx1"/>
                </a:solidFill>
                <a:latin typeface="+mn-lt"/>
                <a:ea typeface="+mn-ea"/>
                <a:cs typeface="+mn-cs"/>
                <a:hlinkClick r:id="rId9" tooltip="Sommo sacerdote"/>
              </a:rPr>
              <a:t>Sommo sacerdote</a:t>
            </a:r>
            <a:r>
              <a:rPr lang="it-IT" sz="1000" b="0" i="0" kern="1200" dirty="0" smtClean="0">
                <a:solidFill>
                  <a:schemeClr val="tx1"/>
                </a:solidFill>
                <a:latin typeface="+mn-lt"/>
                <a:ea typeface="+mn-ea"/>
                <a:cs typeface="+mn-cs"/>
              </a:rPr>
              <a:t>, oltre ad una figura seminascosta dietro l'</a:t>
            </a:r>
            <a:r>
              <a:rPr lang="it-IT" sz="1000" b="0" i="0" u="none" strike="noStrike" kern="1200" dirty="0" smtClean="0">
                <a:solidFill>
                  <a:schemeClr val="tx1"/>
                </a:solidFill>
                <a:latin typeface="+mn-lt"/>
                <a:ea typeface="+mn-ea"/>
                <a:cs typeface="+mn-cs"/>
                <a:hlinkClick r:id="rId10" tooltip="Aureola (la pagina non esiste)"/>
              </a:rPr>
              <a:t>aureola</a:t>
            </a:r>
            <a:r>
              <a:rPr lang="it-IT" sz="1000" b="0" i="0" kern="1200" dirty="0" smtClean="0">
                <a:solidFill>
                  <a:schemeClr val="tx1"/>
                </a:solidFill>
                <a:latin typeface="+mn-lt"/>
                <a:ea typeface="+mn-ea"/>
                <a:cs typeface="+mn-cs"/>
              </a:rPr>
              <a:t> della </a:t>
            </a:r>
            <a:r>
              <a:rPr lang="it-IT" sz="1000" b="0" i="0" u="none" strike="noStrike" kern="1200" dirty="0" smtClean="0">
                <a:solidFill>
                  <a:schemeClr val="tx1"/>
                </a:solidFill>
                <a:latin typeface="+mn-lt"/>
                <a:ea typeface="+mn-ea"/>
                <a:cs typeface="+mn-cs"/>
                <a:hlinkClick r:id="rId11" tooltip="Madonna"/>
              </a:rPr>
              <a:t>Madonna</a:t>
            </a:r>
            <a:r>
              <a:rPr lang="it-IT" sz="1000" b="0" i="0" kern="1200" dirty="0" smtClean="0">
                <a:solidFill>
                  <a:schemeClr val="tx1"/>
                </a:solidFill>
                <a:latin typeface="+mn-lt"/>
                <a:ea typeface="+mn-ea"/>
                <a:cs typeface="+mn-cs"/>
              </a:rPr>
              <a:t>. Vivace è </a:t>
            </a:r>
            <a:r>
              <a:rPr lang="it-IT" sz="1000" b="0" i="0" u="none" strike="noStrike" kern="1200" dirty="0" smtClean="0">
                <a:solidFill>
                  <a:schemeClr val="tx1"/>
                </a:solidFill>
                <a:latin typeface="+mn-lt"/>
                <a:ea typeface="+mn-ea"/>
                <a:cs typeface="+mn-cs"/>
                <a:hlinkClick r:id="rId12" tooltip="Gesù"/>
              </a:rPr>
              <a:t>Gesù Bambino</a:t>
            </a:r>
            <a:r>
              <a:rPr lang="it-IT" sz="1000" b="0" i="0" kern="1200" dirty="0" smtClean="0">
                <a:solidFill>
                  <a:schemeClr val="tx1"/>
                </a:solidFill>
                <a:latin typeface="+mn-lt"/>
                <a:ea typeface="+mn-ea"/>
                <a:cs typeface="+mn-cs"/>
              </a:rPr>
              <a:t>, che sembra volersi divincolare dalla presa di </a:t>
            </a:r>
            <a:r>
              <a:rPr lang="it-IT" sz="1000" b="0" i="0" u="none" strike="noStrike" kern="1200" dirty="0" smtClean="0">
                <a:solidFill>
                  <a:schemeClr val="tx1"/>
                </a:solidFill>
                <a:latin typeface="+mn-lt"/>
                <a:ea typeface="+mn-ea"/>
                <a:cs typeface="+mn-cs"/>
                <a:hlinkClick r:id="rId13" tooltip="Simeone"/>
              </a:rPr>
              <a:t>Simeone</a:t>
            </a:r>
            <a:r>
              <a:rPr lang="it-IT" sz="1000" b="0" i="0" kern="1200" dirty="0" smtClean="0">
                <a:solidFill>
                  <a:schemeClr val="tx1"/>
                </a:solidFill>
                <a:latin typeface="+mn-lt"/>
                <a:ea typeface="+mn-ea"/>
                <a:cs typeface="+mn-cs"/>
              </a:rPr>
              <a:t>, secondo uno studio dal vero che si riscontra anche in altre opere della maturità dell'artista. Particolarmente articolata è la costruzione architettonica, con il disegno delle volte in prospettiva intuitiva che ricorda le profonde scene della pittura gotica della seconda metà del </a:t>
            </a:r>
            <a:r>
              <a:rPr lang="it-IT" sz="1000" b="0" i="0" u="none" strike="noStrike" kern="1200" dirty="0" smtClean="0">
                <a:solidFill>
                  <a:schemeClr val="tx1"/>
                </a:solidFill>
                <a:latin typeface="+mn-lt"/>
                <a:ea typeface="+mn-ea"/>
                <a:cs typeface="+mn-cs"/>
                <a:hlinkClick r:id="rId14" tooltip="XIV secolo"/>
              </a:rPr>
              <a:t>XIV secolo</a:t>
            </a:r>
            <a:r>
              <a:rPr lang="it-IT" sz="1000" b="0" i="0" kern="1200" dirty="0" smtClean="0">
                <a:solidFill>
                  <a:schemeClr val="tx1"/>
                </a:solidFill>
                <a:latin typeface="+mn-lt"/>
                <a:ea typeface="+mn-ea"/>
                <a:cs typeface="+mn-cs"/>
              </a:rPr>
              <a:t>.</a:t>
            </a:r>
          </a:p>
          <a:p>
            <a:r>
              <a:rPr lang="it-IT" sz="1000" b="0" i="0" kern="1200" dirty="0" smtClean="0">
                <a:solidFill>
                  <a:schemeClr val="tx1"/>
                </a:solidFill>
                <a:latin typeface="+mn-lt"/>
                <a:ea typeface="+mn-ea"/>
                <a:cs typeface="+mn-cs"/>
              </a:rPr>
              <a:t>ai lati si trova la rappresentazione di una </a:t>
            </a:r>
            <a:r>
              <a:rPr lang="it-IT" sz="1000" b="0" i="1" kern="1200" dirty="0" smtClean="0">
                <a:solidFill>
                  <a:schemeClr val="tx1"/>
                </a:solidFill>
                <a:latin typeface="+mn-lt"/>
                <a:ea typeface="+mn-ea"/>
                <a:cs typeface="+mn-cs"/>
              </a:rPr>
              <a:t>Città ideale</a:t>
            </a:r>
            <a:r>
              <a:rPr lang="it-IT" sz="1000" b="0" i="0" kern="1200" dirty="0" smtClean="0">
                <a:solidFill>
                  <a:schemeClr val="tx1"/>
                </a:solidFill>
                <a:latin typeface="+mn-lt"/>
                <a:ea typeface="+mn-ea"/>
                <a:cs typeface="+mn-cs"/>
              </a:rPr>
              <a:t>, con palazzi, chiese e loggiati costruiti con attenzione minuziosa ai dettagli (i balconcini, le scale, le volte, ecc.). Si tratta di uno sfondo architettonico, sottodimensionato rispetto ai personaggi presenti.</a:t>
            </a:r>
          </a:p>
          <a:p>
            <a:pPr lvl="1"/>
            <a:r>
              <a:rPr lang="it-IT" sz="1000" b="0" i="0" kern="1200" dirty="0" smtClean="0">
                <a:solidFill>
                  <a:schemeClr val="tx1"/>
                </a:solidFill>
                <a:latin typeface="+mn-lt"/>
                <a:ea typeface="+mn-ea"/>
                <a:cs typeface="+mn-cs"/>
              </a:rPr>
              <a:t>a sinistra, assistono alla scena nel </a:t>
            </a:r>
            <a:r>
              <a:rPr lang="it-IT" sz="1000" b="0" i="0" u="none" strike="noStrike" kern="1200" dirty="0" smtClean="0">
                <a:solidFill>
                  <a:schemeClr val="tx1"/>
                </a:solidFill>
                <a:latin typeface="+mn-lt"/>
                <a:ea typeface="+mn-ea"/>
                <a:cs typeface="+mn-cs"/>
                <a:hlinkClick r:id="rId3" tooltip="Tempio di Gerusalemme (la pagina non esiste)"/>
              </a:rPr>
              <a:t>Tempio</a:t>
            </a:r>
            <a:r>
              <a:rPr lang="it-IT" sz="1000" b="0" i="0" kern="1200" dirty="0" smtClean="0">
                <a:solidFill>
                  <a:schemeClr val="tx1"/>
                </a:solidFill>
                <a:latin typeface="+mn-lt"/>
                <a:ea typeface="+mn-ea"/>
                <a:cs typeface="+mn-cs"/>
              </a:rPr>
              <a:t> </a:t>
            </a:r>
            <a:r>
              <a:rPr lang="it-IT" sz="1000" b="0" i="1" kern="1200" dirty="0" smtClean="0">
                <a:solidFill>
                  <a:schemeClr val="tx1"/>
                </a:solidFill>
                <a:latin typeface="+mn-lt"/>
                <a:ea typeface="+mn-ea"/>
                <a:cs typeface="+mn-cs"/>
              </a:rPr>
              <a:t>due nobildonne</a:t>
            </a:r>
            <a:r>
              <a:rPr lang="it-IT" sz="1000" b="0" i="0" kern="1200" dirty="0" smtClean="0">
                <a:solidFill>
                  <a:schemeClr val="tx1"/>
                </a:solidFill>
                <a:latin typeface="+mn-lt"/>
                <a:ea typeface="+mn-ea"/>
                <a:cs typeface="+mn-cs"/>
              </a:rPr>
              <a:t>, una delle quali, quella a sinistra, indossa: la </a:t>
            </a:r>
            <a:r>
              <a:rPr lang="it-IT" sz="1000" b="0" i="1" kern="1200" dirty="0" smtClean="0">
                <a:solidFill>
                  <a:schemeClr val="tx1"/>
                </a:solidFill>
                <a:latin typeface="+mn-lt"/>
                <a:ea typeface="+mn-ea"/>
                <a:cs typeface="+mn-cs"/>
              </a:rPr>
              <a:t>giornea</a:t>
            </a:r>
            <a:r>
              <a:rPr lang="it-IT" sz="1000" b="0" i="0" kern="1200" dirty="0" smtClean="0">
                <a:solidFill>
                  <a:schemeClr val="tx1"/>
                </a:solidFill>
                <a:latin typeface="+mn-lt"/>
                <a:ea typeface="+mn-ea"/>
                <a:cs typeface="+mn-cs"/>
              </a:rPr>
              <a:t>, sopravveste di stoffa pregiata rivestita al suo interno di pelliccia o di seta, tipico abito delle classi più agiate; la </a:t>
            </a:r>
            <a:r>
              <a:rPr lang="it-IT" sz="1000" b="0" i="1" kern="1200" dirty="0" smtClean="0">
                <a:solidFill>
                  <a:schemeClr val="tx1"/>
                </a:solidFill>
                <a:latin typeface="+mn-lt"/>
                <a:ea typeface="+mn-ea"/>
                <a:cs typeface="+mn-cs"/>
              </a:rPr>
              <a:t>ghirlanda</a:t>
            </a:r>
            <a:r>
              <a:rPr lang="it-IT" sz="1000" b="0" i="0" kern="1200" dirty="0" smtClean="0">
                <a:solidFill>
                  <a:schemeClr val="tx1"/>
                </a:solidFill>
                <a:latin typeface="+mn-lt"/>
                <a:ea typeface="+mn-ea"/>
                <a:cs typeface="+mn-cs"/>
              </a:rPr>
              <a:t>, ossia un copricapo a forma d'anello con fiori e rami intrecciati ad una preziosa stoffa dorata. Le due donne hanno un'andatura altera e composta, secondo la raffigurazione tipica della classe signorile.</a:t>
            </a:r>
          </a:p>
          <a:p>
            <a:pPr lvl="1"/>
            <a:r>
              <a:rPr lang="it-IT" sz="1000" b="0" i="0" kern="1200" dirty="0" smtClean="0">
                <a:solidFill>
                  <a:schemeClr val="tx1"/>
                </a:solidFill>
                <a:latin typeface="+mn-lt"/>
                <a:ea typeface="+mn-ea"/>
                <a:cs typeface="+mn-cs"/>
              </a:rPr>
              <a:t>a destra, in netto contrasto con le dame precedenti, </a:t>
            </a:r>
            <a:r>
              <a:rPr lang="it-IT" sz="1000" b="0" i="1" kern="1200" dirty="0" smtClean="0">
                <a:solidFill>
                  <a:schemeClr val="tx1"/>
                </a:solidFill>
                <a:latin typeface="+mn-lt"/>
                <a:ea typeface="+mn-ea"/>
                <a:cs typeface="+mn-cs"/>
              </a:rPr>
              <a:t>due mendicanti</a:t>
            </a:r>
            <a:r>
              <a:rPr lang="it-IT" sz="1000" b="0" i="0" kern="1200" dirty="0" smtClean="0">
                <a:solidFill>
                  <a:schemeClr val="tx1"/>
                </a:solidFill>
                <a:latin typeface="+mn-lt"/>
                <a:ea typeface="+mn-ea"/>
                <a:cs typeface="+mn-cs"/>
              </a:rPr>
              <a:t>, vestiti con miseri stracci e ricurvi per la loro indigenza.</a:t>
            </a:r>
          </a:p>
          <a:p>
            <a:r>
              <a:rPr lang="it-IT" sz="1000" b="1" i="0" kern="1200" dirty="0" smtClean="0">
                <a:solidFill>
                  <a:schemeClr val="tx1"/>
                </a:solidFill>
                <a:latin typeface="+mn-lt"/>
                <a:ea typeface="+mn-ea"/>
                <a:cs typeface="+mn-cs"/>
              </a:rPr>
              <a:t>Trama</a:t>
            </a:r>
            <a:r>
              <a:rPr lang="it-IT" sz="1000" dirty="0" smtClean="0"/>
              <a:t/>
            </a:r>
            <a:br>
              <a:rPr lang="it-IT" sz="1000" dirty="0" smtClean="0"/>
            </a:br>
            <a:r>
              <a:rPr lang="it-IT" sz="1000" b="1" i="0" kern="1200" dirty="0" smtClean="0">
                <a:solidFill>
                  <a:schemeClr val="tx1"/>
                </a:solidFill>
                <a:latin typeface="+mn-lt"/>
                <a:ea typeface="+mn-ea"/>
                <a:cs typeface="+mn-cs"/>
              </a:rPr>
              <a:t>Daniel Blake</a:t>
            </a:r>
            <a:r>
              <a:rPr lang="it-IT" sz="1000" b="0" i="0" kern="1200" dirty="0" smtClean="0">
                <a:solidFill>
                  <a:schemeClr val="tx1"/>
                </a:solidFill>
                <a:latin typeface="+mn-lt"/>
                <a:ea typeface="+mn-ea"/>
                <a:cs typeface="+mn-cs"/>
              </a:rPr>
              <a:t> è un falegname 59enne costretto a chiedere un</a:t>
            </a:r>
            <a:r>
              <a:rPr lang="it-IT" sz="1000" b="1" i="0" kern="1200" dirty="0" smtClean="0">
                <a:solidFill>
                  <a:schemeClr val="tx1"/>
                </a:solidFill>
                <a:latin typeface="+mn-lt"/>
                <a:ea typeface="+mn-ea"/>
                <a:cs typeface="+mn-cs"/>
              </a:rPr>
              <a:t> sussidio statale</a:t>
            </a:r>
            <a:r>
              <a:rPr lang="it-IT" sz="1000" b="0" i="0" kern="1200" dirty="0" smtClean="0">
                <a:solidFill>
                  <a:schemeClr val="tx1"/>
                </a:solidFill>
                <a:latin typeface="+mn-lt"/>
                <a:ea typeface="+mn-ea"/>
                <a:cs typeface="+mn-cs"/>
              </a:rPr>
              <a:t> a causa di una grave crisi cardiaca che gli impedisce di lavorare. Questa statica premessa si trasformerà ben presto in un incubo nel momento in cui, a causa di assurdi cavilli burocratici, l'uomo sarà costretto a cercare comunque un nuovo </a:t>
            </a:r>
            <a:r>
              <a:rPr lang="it-IT" sz="1000" b="1" i="0" kern="1200" dirty="0" smtClean="0">
                <a:solidFill>
                  <a:schemeClr val="tx1"/>
                </a:solidFill>
                <a:latin typeface="+mn-lt"/>
                <a:ea typeface="+mn-ea"/>
                <a:cs typeface="+mn-cs"/>
              </a:rPr>
              <a:t>lavoro per sopravvivere</a:t>
            </a:r>
            <a:r>
              <a:rPr lang="it-IT" sz="1000" b="0" i="0" kern="1200" dirty="0" smtClean="0">
                <a:solidFill>
                  <a:schemeClr val="tx1"/>
                </a:solidFill>
                <a:latin typeface="+mn-lt"/>
                <a:ea typeface="+mn-ea"/>
                <a:cs typeface="+mn-cs"/>
              </a:rPr>
              <a:t>, nell'attesa di ottenere il sussidio che gli è dovuto. Al centro dell'Impiego incontrerà allora</a:t>
            </a:r>
            <a:r>
              <a:rPr lang="it-IT" sz="1000" b="1" i="0" kern="1200" dirty="0" smtClean="0">
                <a:solidFill>
                  <a:schemeClr val="tx1"/>
                </a:solidFill>
                <a:latin typeface="+mn-lt"/>
                <a:ea typeface="+mn-ea"/>
                <a:cs typeface="+mn-cs"/>
              </a:rPr>
              <a:t> Katie</a:t>
            </a:r>
            <a:r>
              <a:rPr lang="it-IT" sz="1000" b="0" i="0" kern="1200" dirty="0" smtClean="0">
                <a:solidFill>
                  <a:schemeClr val="tx1"/>
                </a:solidFill>
                <a:latin typeface="+mn-lt"/>
                <a:ea typeface="+mn-ea"/>
                <a:cs typeface="+mn-cs"/>
              </a:rPr>
              <a:t>, una giovane madre in difficoltà esattamente come lui: stringerà con la donna una sincera amicizia che porterà i due ad aiutarsi vicendevolmente nel tentativo di migliorare le loro </a:t>
            </a:r>
            <a:r>
              <a:rPr lang="it-IT" sz="1000" b="1" i="0" kern="1200" dirty="0" smtClean="0">
                <a:solidFill>
                  <a:schemeClr val="tx1"/>
                </a:solidFill>
                <a:latin typeface="+mn-lt"/>
                <a:ea typeface="+mn-ea"/>
                <a:cs typeface="+mn-cs"/>
              </a:rPr>
              <a:t>difficili vite</a:t>
            </a:r>
            <a:r>
              <a:rPr lang="it-IT" sz="1000" b="0" i="0" kern="1200" dirty="0" smtClean="0">
                <a:solidFill>
                  <a:schemeClr val="tx1"/>
                </a:solidFill>
                <a:latin typeface="+mn-lt"/>
                <a:ea typeface="+mn-ea"/>
                <a:cs typeface="+mn-cs"/>
              </a:rPr>
              <a:t>.</a:t>
            </a:r>
          </a:p>
          <a:p>
            <a:r>
              <a:rPr lang="it-IT" sz="1000" b="1" i="0" kern="1200" dirty="0" smtClean="0">
                <a:solidFill>
                  <a:schemeClr val="tx1"/>
                </a:solidFill>
                <a:latin typeface="+mn-lt"/>
                <a:ea typeface="+mn-ea"/>
                <a:cs typeface="+mn-cs"/>
              </a:rPr>
              <a:t>Film</a:t>
            </a:r>
            <a:r>
              <a:rPr lang="it-IT" sz="1000" dirty="0" smtClean="0"/>
              <a:t/>
            </a:r>
            <a:br>
              <a:rPr lang="it-IT" sz="1000" dirty="0" smtClean="0"/>
            </a:br>
            <a:r>
              <a:rPr lang="it-IT" sz="1000" b="0" i="0" kern="1200" dirty="0" smtClean="0">
                <a:solidFill>
                  <a:schemeClr val="tx1"/>
                </a:solidFill>
                <a:latin typeface="+mn-lt"/>
                <a:ea typeface="+mn-ea"/>
                <a:cs typeface="+mn-cs"/>
              </a:rPr>
              <a:t>Vincitore della </a:t>
            </a:r>
            <a:r>
              <a:rPr lang="it-IT" sz="1000" b="1" i="0" kern="1200" dirty="0" smtClean="0">
                <a:solidFill>
                  <a:schemeClr val="tx1"/>
                </a:solidFill>
                <a:latin typeface="+mn-lt"/>
                <a:ea typeface="+mn-ea"/>
                <a:cs typeface="+mn-cs"/>
              </a:rPr>
              <a:t>Palma d'Oro</a:t>
            </a:r>
            <a:r>
              <a:rPr lang="it-IT" sz="1000" b="0" i="0" kern="1200" dirty="0" smtClean="0">
                <a:solidFill>
                  <a:schemeClr val="tx1"/>
                </a:solidFill>
                <a:latin typeface="+mn-lt"/>
                <a:ea typeface="+mn-ea"/>
                <a:cs typeface="+mn-cs"/>
              </a:rPr>
              <a:t> al Festival di Cannes 2016 e del Premio del Pubblico al Festival di Locarno , </a:t>
            </a:r>
            <a:r>
              <a:rPr lang="it-IT" sz="1000" b="0" i="1" kern="1200" dirty="0" smtClean="0">
                <a:solidFill>
                  <a:schemeClr val="tx1"/>
                </a:solidFill>
                <a:latin typeface="+mn-lt"/>
                <a:ea typeface="+mn-ea"/>
                <a:cs typeface="+mn-cs"/>
              </a:rPr>
              <a:t>Io, Daniel Blake</a:t>
            </a:r>
            <a:r>
              <a:rPr lang="it-IT" sz="1000" b="0" i="0" kern="1200" dirty="0" smtClean="0">
                <a:solidFill>
                  <a:schemeClr val="tx1"/>
                </a:solidFill>
                <a:latin typeface="+mn-lt"/>
                <a:ea typeface="+mn-ea"/>
                <a:cs typeface="+mn-cs"/>
              </a:rPr>
              <a:t> è l'ultimo lavoro del regista inglese </a:t>
            </a:r>
            <a:r>
              <a:rPr lang="it-IT" sz="1000" b="1" i="0" kern="1200" dirty="0" smtClean="0">
                <a:solidFill>
                  <a:schemeClr val="tx1"/>
                </a:solidFill>
                <a:latin typeface="+mn-lt"/>
                <a:ea typeface="+mn-ea"/>
                <a:cs typeface="+mn-cs"/>
              </a:rPr>
              <a:t>Ken Loach</a:t>
            </a:r>
            <a:r>
              <a:rPr lang="it-IT" sz="1000" b="0" i="0" kern="1200" dirty="0" smtClean="0">
                <a:solidFill>
                  <a:schemeClr val="tx1"/>
                </a:solidFill>
                <a:latin typeface="+mn-lt"/>
                <a:ea typeface="+mn-ea"/>
                <a:cs typeface="+mn-cs"/>
              </a:rPr>
              <a:t>. Oltre a dar voce agli ultimi, ad una </a:t>
            </a:r>
            <a:r>
              <a:rPr lang="it-IT" sz="1000" b="1" i="0" kern="1200" dirty="0" smtClean="0">
                <a:solidFill>
                  <a:schemeClr val="tx1"/>
                </a:solidFill>
                <a:latin typeface="+mn-lt"/>
                <a:ea typeface="+mn-ea"/>
                <a:cs typeface="+mn-cs"/>
              </a:rPr>
              <a:t>classe popolare lontana dalle luci della ribalta londinese</a:t>
            </a:r>
            <a:r>
              <a:rPr lang="it-IT" sz="1000" b="0" i="0" kern="1200" dirty="0" smtClean="0">
                <a:solidFill>
                  <a:schemeClr val="tx1"/>
                </a:solidFill>
                <a:latin typeface="+mn-lt"/>
                <a:ea typeface="+mn-ea"/>
                <a:cs typeface="+mn-cs"/>
              </a:rPr>
              <a:t> – tipica caratteristica del cinema firmato Loach – il grande merito della pellicola è quello di raccontare con toni anticonformisti il</a:t>
            </a:r>
            <a:r>
              <a:rPr lang="it-IT" sz="1000" b="1" i="0" kern="1200" dirty="0" smtClean="0">
                <a:solidFill>
                  <a:schemeClr val="tx1"/>
                </a:solidFill>
                <a:latin typeface="+mn-lt"/>
                <a:ea typeface="+mn-ea"/>
                <a:cs typeface="+mn-cs"/>
              </a:rPr>
              <a:t> dramma della burocrazia</a:t>
            </a:r>
            <a:r>
              <a:rPr lang="it-IT" sz="1000" b="0" i="0" kern="1200" dirty="0" smtClean="0">
                <a:solidFill>
                  <a:schemeClr val="tx1"/>
                </a:solidFill>
                <a:latin typeface="+mn-lt"/>
                <a:ea typeface="+mn-ea"/>
                <a:cs typeface="+mn-cs"/>
              </a:rPr>
              <a:t> che gestisce il sistema degli sussidi di disoccupazione e invalidità nel Regno Unito. Un tema di scottante attualità, che i media cercano di sotterrare sotto il falso e fuorviante pregiudizio che vedrebbe della</a:t>
            </a:r>
            <a:r>
              <a:rPr lang="it-IT" sz="1000" b="1" i="0" kern="1200" dirty="0" smtClean="0">
                <a:solidFill>
                  <a:schemeClr val="tx1"/>
                </a:solidFill>
                <a:latin typeface="+mn-lt"/>
                <a:ea typeface="+mn-ea"/>
                <a:cs typeface="+mn-cs"/>
              </a:rPr>
              <a:t> fraudolenza </a:t>
            </a:r>
            <a:r>
              <a:rPr lang="it-IT" sz="1000" b="0" i="0" kern="1200" dirty="0" smtClean="0">
                <a:solidFill>
                  <a:schemeClr val="tx1"/>
                </a:solidFill>
                <a:latin typeface="+mn-lt"/>
                <a:ea typeface="+mn-ea"/>
                <a:cs typeface="+mn-cs"/>
              </a:rPr>
              <a:t>nella maggior parte di coloro che ricevono degli aiuti statali – dato assolutamente non veritiero. </a:t>
            </a:r>
            <a:r>
              <a:rPr lang="it-IT" sz="1000" dirty="0" smtClean="0"/>
              <a:t/>
            </a:r>
            <a:br>
              <a:rPr lang="it-IT" sz="1000" dirty="0" smtClean="0"/>
            </a:br>
            <a:r>
              <a:rPr lang="it-IT" sz="1000" b="0" i="0" kern="1200" dirty="0" smtClean="0">
                <a:solidFill>
                  <a:schemeClr val="tx1"/>
                </a:solidFill>
                <a:latin typeface="+mn-lt"/>
                <a:ea typeface="+mn-ea"/>
                <a:cs typeface="+mn-cs"/>
              </a:rPr>
              <a:t> </a:t>
            </a:r>
            <a:r>
              <a:rPr lang="it-IT" sz="1000" dirty="0" smtClean="0"/>
              <a:t/>
            </a:r>
            <a:br>
              <a:rPr lang="it-IT" sz="1000" dirty="0" smtClean="0"/>
            </a:br>
            <a:r>
              <a:rPr lang="it-IT" sz="1000" b="0" i="1" kern="1200" dirty="0" smtClean="0">
                <a:solidFill>
                  <a:schemeClr val="tx1"/>
                </a:solidFill>
                <a:latin typeface="+mn-lt"/>
                <a:ea typeface="+mn-ea"/>
                <a:cs typeface="+mn-cs"/>
              </a:rPr>
              <a:t>«Il governo </a:t>
            </a:r>
            <a:r>
              <a:rPr lang="it-IT" sz="1000" b="0" i="0" kern="1200" dirty="0" smtClean="0">
                <a:solidFill>
                  <a:schemeClr val="tx1"/>
                </a:solidFill>
                <a:latin typeface="+mn-lt"/>
                <a:ea typeface="+mn-ea"/>
                <a:cs typeface="+mn-cs"/>
              </a:rPr>
              <a:t>– racconta il regista di </a:t>
            </a:r>
            <a:r>
              <a:rPr lang="it-IT" sz="1000" b="0" i="1" kern="1200" dirty="0" smtClean="0">
                <a:solidFill>
                  <a:schemeClr val="tx1"/>
                </a:solidFill>
                <a:latin typeface="+mn-lt"/>
                <a:ea typeface="+mn-ea"/>
                <a:cs typeface="+mn-cs"/>
              </a:rPr>
              <a:t>Io, Daniel Blake</a:t>
            </a:r>
            <a:r>
              <a:rPr lang="it-IT" sz="1000" b="0" i="0" kern="1200" dirty="0" smtClean="0">
                <a:solidFill>
                  <a:schemeClr val="tx1"/>
                </a:solidFill>
                <a:latin typeface="+mn-lt"/>
                <a:ea typeface="+mn-ea"/>
                <a:cs typeface="+mn-cs"/>
              </a:rPr>
              <a:t> –</a:t>
            </a:r>
            <a:r>
              <a:rPr lang="it-IT" sz="1000" b="0" i="1" kern="1200" dirty="0" smtClean="0">
                <a:solidFill>
                  <a:schemeClr val="tx1"/>
                </a:solidFill>
                <a:latin typeface="+mn-lt"/>
                <a:ea typeface="+mn-ea"/>
                <a:cs typeface="+mn-cs"/>
              </a:rPr>
              <a:t> sa benissimo ciò che fa e la complessità della burocrazia è intensificata ad hoc per </a:t>
            </a:r>
            <a:r>
              <a:rPr lang="it-IT" sz="1000" b="1" i="1" kern="1200" dirty="0" smtClean="0">
                <a:solidFill>
                  <a:schemeClr val="tx1"/>
                </a:solidFill>
                <a:latin typeface="+mn-lt"/>
                <a:ea typeface="+mn-ea"/>
                <a:cs typeface="+mn-cs"/>
              </a:rPr>
              <a:t>confondere le persone</a:t>
            </a:r>
            <a:r>
              <a:rPr lang="it-IT" sz="1000" b="0" i="1" kern="1200" dirty="0" smtClean="0">
                <a:solidFill>
                  <a:schemeClr val="tx1"/>
                </a:solidFill>
                <a:latin typeface="+mn-lt"/>
                <a:ea typeface="+mn-ea"/>
                <a:cs typeface="+mn-cs"/>
              </a:rPr>
              <a:t>, il governo sa talmente bene ciò che fa che le persone che lavorano in questa struttura sanno quante sanzioni devono fare in un settimana e vengono punite se non raggiungono il numero giusto. È una decisione cosciente quella di</a:t>
            </a:r>
            <a:r>
              <a:rPr lang="it-IT" sz="1000" b="1" i="1" kern="1200" dirty="0" smtClean="0">
                <a:solidFill>
                  <a:schemeClr val="tx1"/>
                </a:solidFill>
                <a:latin typeface="+mn-lt"/>
                <a:ea typeface="+mn-ea"/>
                <a:cs typeface="+mn-cs"/>
              </a:rPr>
              <a:t> punire le fasce più vulnerabili</a:t>
            </a:r>
            <a:r>
              <a:rPr lang="it-IT" sz="1000" b="0" i="1" kern="1200" dirty="0" smtClean="0">
                <a:solidFill>
                  <a:schemeClr val="tx1"/>
                </a:solidFill>
                <a:latin typeface="+mn-lt"/>
                <a:ea typeface="+mn-ea"/>
                <a:cs typeface="+mn-cs"/>
              </a:rPr>
              <a:t> della società. Nella sequenza nel centro di collocamento, tutti quelli che stanno dietro alla scrivania sono attori non professionisti che lavoravano in centri collocamento, ma li hanno lasciati perché erano luoghi </a:t>
            </a:r>
            <a:r>
              <a:rPr lang="it-IT" sz="1000" b="1" i="1" kern="1200" dirty="0" smtClean="0">
                <a:solidFill>
                  <a:schemeClr val="tx1"/>
                </a:solidFill>
                <a:latin typeface="+mn-lt"/>
                <a:ea typeface="+mn-ea"/>
                <a:cs typeface="+mn-cs"/>
              </a:rPr>
              <a:t>troppo crudeli</a:t>
            </a:r>
            <a:r>
              <a:rPr lang="it-IT" sz="1000" b="0" i="1" kern="1200" dirty="0" smtClean="0">
                <a:solidFill>
                  <a:schemeClr val="tx1"/>
                </a:solidFill>
                <a:latin typeface="+mn-lt"/>
                <a:ea typeface="+mn-ea"/>
                <a:cs typeface="+mn-cs"/>
              </a:rPr>
              <a:t>».</a:t>
            </a:r>
            <a:r>
              <a:rPr lang="it-IT" sz="1000" b="0" i="0" kern="1200" dirty="0" smtClean="0">
                <a:solidFill>
                  <a:schemeClr val="tx1"/>
                </a:solidFill>
                <a:latin typeface="+mn-lt"/>
                <a:ea typeface="+mn-ea"/>
                <a:cs typeface="+mn-cs"/>
              </a:rPr>
              <a:t> </a:t>
            </a:r>
          </a:p>
          <a:p>
            <a:endParaRPr lang="it-IT" sz="1000" b="0" i="0" kern="1200" dirty="0" smtClean="0">
              <a:solidFill>
                <a:schemeClr val="tx1"/>
              </a:solidFill>
              <a:latin typeface="+mn-lt"/>
              <a:ea typeface="+mn-ea"/>
              <a:cs typeface="+mn-cs"/>
            </a:endParaRPr>
          </a:p>
          <a:p>
            <a:r>
              <a:rPr lang="it-IT" sz="1000" b="0" i="0" kern="1200" dirty="0" smtClean="0">
                <a:solidFill>
                  <a:schemeClr val="tx1"/>
                </a:solidFill>
                <a:latin typeface="+mn-lt"/>
                <a:ea typeface="+mn-ea"/>
                <a:cs typeface="+mn-cs"/>
              </a:rPr>
              <a:t>“</a:t>
            </a:r>
            <a:r>
              <a:rPr lang="it-IT" sz="1000" b="1" i="0" kern="1200" dirty="0" smtClean="0">
                <a:solidFill>
                  <a:schemeClr val="tx1"/>
                </a:solidFill>
                <a:effectLst/>
                <a:latin typeface="+mn-lt"/>
                <a:ea typeface="+mn-ea"/>
                <a:cs typeface="+mn-cs"/>
              </a:rPr>
              <a:t>I veri poveri</a:t>
            </a:r>
            <a:r>
              <a:rPr lang="it-IT" sz="1000" b="0" i="0" kern="1200" dirty="0" smtClean="0">
                <a:solidFill>
                  <a:schemeClr val="tx1"/>
                </a:solidFill>
                <a:latin typeface="+mn-lt"/>
                <a:ea typeface="+mn-ea"/>
                <a:cs typeface="+mn-cs"/>
              </a:rPr>
              <a:t>, in questo mondo, meritevoli di assistenza e di compassione, </a:t>
            </a:r>
            <a:r>
              <a:rPr lang="it-IT" sz="1000" b="1" i="0" kern="1200" dirty="0" smtClean="0">
                <a:solidFill>
                  <a:schemeClr val="tx1"/>
                </a:solidFill>
                <a:effectLst/>
                <a:latin typeface="+mn-lt"/>
                <a:ea typeface="+mn-ea"/>
                <a:cs typeface="+mn-cs"/>
              </a:rPr>
              <a:t>non sono altro che quelli che</a:t>
            </a:r>
            <a:r>
              <a:rPr lang="it-IT" sz="1000" b="0" i="0" kern="1200" dirty="0" smtClean="0">
                <a:solidFill>
                  <a:schemeClr val="tx1"/>
                </a:solidFill>
                <a:latin typeface="+mn-lt"/>
                <a:ea typeface="+mn-ea"/>
                <a:cs typeface="+mn-cs"/>
              </a:rPr>
              <a:t>, per ragione d’età o di malattia, s</a:t>
            </a:r>
            <a:r>
              <a:rPr lang="it-IT" sz="1000" b="1" i="0" kern="1200" dirty="0" smtClean="0">
                <a:solidFill>
                  <a:schemeClr val="tx1"/>
                </a:solidFill>
                <a:effectLst/>
                <a:latin typeface="+mn-lt"/>
                <a:ea typeface="+mn-ea"/>
                <a:cs typeface="+mn-cs"/>
              </a:rPr>
              <a:t>i trovano condannati a non potersi più guadagnare il pane col lavoro delle proprie mani</a:t>
            </a:r>
            <a:r>
              <a:rPr lang="it-IT" sz="1000" b="0" i="0" kern="1200" dirty="0" smtClean="0">
                <a:solidFill>
                  <a:schemeClr val="tx1"/>
                </a:solidFill>
                <a:latin typeface="+mn-lt"/>
                <a:ea typeface="+mn-ea"/>
                <a:cs typeface="+mn-cs"/>
              </a:rPr>
              <a:t>“. Lo scriveva </a:t>
            </a:r>
            <a:r>
              <a:rPr lang="it-IT" sz="1000" b="1" i="0" kern="1200" dirty="0" smtClean="0">
                <a:solidFill>
                  <a:schemeClr val="tx1"/>
                </a:solidFill>
                <a:effectLst/>
                <a:latin typeface="+mn-lt"/>
                <a:ea typeface="+mn-ea"/>
                <a:cs typeface="+mn-cs"/>
              </a:rPr>
              <a:t>Collodi</a:t>
            </a:r>
            <a:r>
              <a:rPr lang="it-IT" sz="1000" b="0" i="0" kern="1200" dirty="0" smtClean="0">
                <a:solidFill>
                  <a:schemeClr val="tx1"/>
                </a:solidFill>
                <a:latin typeface="+mn-lt"/>
                <a:ea typeface="+mn-ea"/>
                <a:cs typeface="+mn-cs"/>
              </a:rPr>
              <a:t> nel suo </a:t>
            </a:r>
            <a:r>
              <a:rPr lang="it-IT" sz="1000" b="1" i="1" kern="1200" dirty="0" smtClean="0">
                <a:solidFill>
                  <a:schemeClr val="tx1"/>
                </a:solidFill>
                <a:effectLst/>
                <a:latin typeface="+mn-lt"/>
                <a:ea typeface="+mn-ea"/>
                <a:cs typeface="+mn-cs"/>
              </a:rPr>
              <a:t>Pinocchio</a:t>
            </a:r>
            <a:r>
              <a:rPr lang="it-IT" sz="1000" b="0" i="0" kern="1200" dirty="0" smtClean="0">
                <a:solidFill>
                  <a:schemeClr val="tx1"/>
                </a:solidFill>
                <a:latin typeface="+mn-lt"/>
                <a:ea typeface="+mn-ea"/>
                <a:cs typeface="+mn-cs"/>
              </a:rPr>
              <a:t>, e continuava: “Tutti gli altri hanno l’obbligo di lavorare: e se non lavorano e patiscono la fame, tanto peggio per loro”.</a:t>
            </a:r>
          </a:p>
          <a:p>
            <a:r>
              <a:rPr lang="it-IT" sz="1000" b="0" i="0" kern="1200" dirty="0" smtClean="0">
                <a:solidFill>
                  <a:schemeClr val="tx1"/>
                </a:solidFill>
                <a:effectLst/>
                <a:latin typeface="+mn-lt"/>
                <a:ea typeface="+mn-ea"/>
                <a:cs typeface="+mn-cs"/>
              </a:rPr>
              <a:t>Una dichiarazione di fiducia così piena nel lavoro accadeva un secolo e mezzo fa. Guardando</a:t>
            </a:r>
            <a:br>
              <a:rPr lang="it-IT" sz="1000" b="0" i="0" kern="1200" dirty="0" smtClean="0">
                <a:solidFill>
                  <a:schemeClr val="tx1"/>
                </a:solidFill>
                <a:effectLst/>
                <a:latin typeface="+mn-lt"/>
                <a:ea typeface="+mn-ea"/>
                <a:cs typeface="+mn-cs"/>
              </a:rPr>
            </a:br>
            <a:r>
              <a:rPr lang="it-IT" sz="1000" b="1" i="1" kern="1200" dirty="0" smtClean="0">
                <a:solidFill>
                  <a:schemeClr val="tx1"/>
                </a:solidFill>
                <a:effectLst/>
                <a:latin typeface="+mn-lt"/>
                <a:ea typeface="+mn-ea"/>
                <a:cs typeface="+mn-cs"/>
              </a:rPr>
              <a:t>Io, Daniel Blake,</a:t>
            </a:r>
            <a:r>
              <a:rPr lang="it-IT" sz="1000" b="0" i="0" kern="1200" dirty="0" smtClean="0">
                <a:solidFill>
                  <a:schemeClr val="tx1"/>
                </a:solidFill>
                <a:effectLst/>
                <a:latin typeface="+mn-lt"/>
                <a:ea typeface="+mn-ea"/>
                <a:cs typeface="+mn-cs"/>
              </a:rPr>
              <a:t> il nuovo film di </a:t>
            </a:r>
            <a:r>
              <a:rPr lang="it-IT" sz="1000" b="1" i="0" kern="1200" dirty="0" smtClean="0">
                <a:solidFill>
                  <a:schemeClr val="tx1"/>
                </a:solidFill>
                <a:effectLst/>
                <a:latin typeface="+mn-lt"/>
                <a:ea typeface="+mn-ea"/>
                <a:cs typeface="+mn-cs"/>
              </a:rPr>
              <a:t>Ken Loach,</a:t>
            </a:r>
            <a:r>
              <a:rPr lang="it-IT" sz="1000" b="0" i="0" kern="1200" dirty="0" smtClean="0">
                <a:solidFill>
                  <a:schemeClr val="tx1"/>
                </a:solidFill>
                <a:effectLst/>
                <a:latin typeface="+mn-lt"/>
                <a:ea typeface="+mn-ea"/>
                <a:cs typeface="+mn-cs"/>
              </a:rPr>
              <a:t> si ha invece l’impressione che</a:t>
            </a:r>
            <a:r>
              <a:rPr lang="it-IT" sz="1000" b="1" i="0" kern="1200" dirty="0" smtClean="0">
                <a:solidFill>
                  <a:schemeClr val="tx1"/>
                </a:solidFill>
                <a:effectLst/>
                <a:latin typeface="+mn-lt"/>
                <a:ea typeface="+mn-ea"/>
                <a:cs typeface="+mn-cs"/>
              </a:rPr>
              <a:t> il lavoro sia scomparso dalla società e sopravviva o fuori dalla legalità o in coloro che si occupano dei sussidi di disoccupazione</a:t>
            </a:r>
            <a:r>
              <a:rPr lang="it-IT" sz="1000" b="0" i="0" kern="1200" dirty="0" smtClean="0">
                <a:solidFill>
                  <a:schemeClr val="tx1"/>
                </a:solidFill>
                <a:effectLst/>
                <a:latin typeface="+mn-lt"/>
                <a:ea typeface="+mn-ea"/>
                <a:cs typeface="+mn-cs"/>
              </a:rPr>
              <a:t> per chi, appunto, non lavora. Oppure in coloro che, prestando servizio nelle banche del cibo, accolgono i senza lavoro.</a:t>
            </a:r>
          </a:p>
          <a:p>
            <a:r>
              <a:rPr lang="it-IT" sz="1000" b="1" i="0" kern="1200" dirty="0" smtClean="0">
                <a:solidFill>
                  <a:schemeClr val="tx1"/>
                </a:solidFill>
                <a:effectLst/>
                <a:latin typeface="+mn-lt"/>
                <a:ea typeface="+mn-ea"/>
                <a:cs typeface="+mn-cs"/>
              </a:rPr>
              <a:t>Lo scenario del film è apocalittico</a:t>
            </a:r>
            <a:r>
              <a:rPr lang="it-IT" sz="1000" b="0" i="0" kern="1200" dirty="0" smtClean="0">
                <a:solidFill>
                  <a:schemeClr val="tx1"/>
                </a:solidFill>
                <a:effectLst/>
                <a:latin typeface="+mn-lt"/>
                <a:ea typeface="+mn-ea"/>
                <a:cs typeface="+mn-cs"/>
              </a:rPr>
              <a:t>. Non a caso inizia con lo schermo nero e i dialoghi tra il protagonista, </a:t>
            </a:r>
            <a:r>
              <a:rPr lang="it-IT" sz="1000" b="1" i="0" kern="1200" dirty="0" smtClean="0">
                <a:solidFill>
                  <a:schemeClr val="tx1"/>
                </a:solidFill>
                <a:effectLst/>
                <a:latin typeface="+mn-lt"/>
                <a:ea typeface="+mn-ea"/>
                <a:cs typeface="+mn-cs"/>
              </a:rPr>
              <a:t>Daniel</a:t>
            </a:r>
            <a:r>
              <a:rPr lang="it-IT" sz="1000" b="0" i="0" kern="1200" dirty="0" smtClean="0">
                <a:solidFill>
                  <a:schemeClr val="tx1"/>
                </a:solidFill>
                <a:effectLst/>
                <a:latin typeface="+mn-lt"/>
                <a:ea typeface="+mn-ea"/>
                <a:cs typeface="+mn-cs"/>
              </a:rPr>
              <a:t>, ovvero un maturo carpentiere di Newcastle che ha avuto un infarto, e un funzionario che deve verificare se il suddetto carpentiere abbia sì o no diritto a un’indennità di malattia. </a:t>
            </a:r>
            <a:r>
              <a:rPr lang="it-IT" sz="1000" b="1" i="0" kern="1200" dirty="0" smtClean="0">
                <a:solidFill>
                  <a:schemeClr val="tx1"/>
                </a:solidFill>
                <a:effectLst/>
                <a:latin typeface="+mn-lt"/>
                <a:ea typeface="+mn-ea"/>
                <a:cs typeface="+mn-cs"/>
              </a:rPr>
              <a:t>L’ottusità spietata della macchina burocratica</a:t>
            </a:r>
            <a:r>
              <a:rPr lang="it-IT" sz="1000" b="0" i="0" kern="1200" dirty="0" smtClean="0">
                <a:solidFill>
                  <a:schemeClr val="tx1"/>
                </a:solidFill>
                <a:effectLst/>
                <a:latin typeface="+mn-lt"/>
                <a:ea typeface="+mn-ea"/>
                <a:cs typeface="+mn-cs"/>
              </a:rPr>
              <a:t> tocca in questa conversazione vertici così </a:t>
            </a:r>
            <a:r>
              <a:rPr lang="it-IT" sz="1000" b="0" i="0" kern="1200" dirty="0" err="1" smtClean="0">
                <a:solidFill>
                  <a:schemeClr val="tx1"/>
                </a:solidFill>
                <a:effectLst/>
                <a:latin typeface="+mn-lt"/>
                <a:ea typeface="+mn-ea"/>
                <a:cs typeface="+mn-cs"/>
              </a:rPr>
              <a:t>kafkianamente</a:t>
            </a:r>
            <a:r>
              <a:rPr lang="it-IT" sz="1000" b="0" i="0" kern="1200" dirty="0" smtClean="0">
                <a:solidFill>
                  <a:schemeClr val="tx1"/>
                </a:solidFill>
                <a:effectLst/>
                <a:latin typeface="+mn-lt"/>
                <a:ea typeface="+mn-ea"/>
                <a:cs typeface="+mn-cs"/>
              </a:rPr>
              <a:t> surreali da indurre lo spettatore più volte a ridere. Ma è un riso che si spegne nel momento in cui Daniel viene reputato non bisognoso di alcun sussidio, e quindi si ritrova all’improvviso inabile, in età non ancora pensionabile, senza più entrate. Ed è in uno dei suoi tanti giri a vuoto per gli uffici, in attesa di un riesame del suo caso, che il protagonista incontra un’altra “ultima della terra”, </a:t>
            </a:r>
            <a:r>
              <a:rPr lang="it-IT" sz="1000" b="1" i="0" kern="1200" dirty="0" smtClean="0">
                <a:solidFill>
                  <a:schemeClr val="tx1"/>
                </a:solidFill>
                <a:effectLst/>
                <a:latin typeface="+mn-lt"/>
                <a:ea typeface="+mn-ea"/>
                <a:cs typeface="+mn-cs"/>
              </a:rPr>
              <a:t>Katie</a:t>
            </a:r>
            <a:r>
              <a:rPr lang="it-IT" sz="1000" b="0" i="0" kern="1200" dirty="0" smtClean="0">
                <a:solidFill>
                  <a:schemeClr val="tx1"/>
                </a:solidFill>
                <a:effectLst/>
                <a:latin typeface="+mn-lt"/>
                <a:ea typeface="+mn-ea"/>
                <a:cs typeface="+mn-cs"/>
              </a:rPr>
              <a:t>, una giovane con due figli avuti da altrettanti uomini che l’hanno subito mollata.</a:t>
            </a:r>
          </a:p>
          <a:p>
            <a:r>
              <a:rPr lang="it-IT" sz="1000" b="0" i="0" kern="1200" dirty="0" smtClean="0">
                <a:solidFill>
                  <a:schemeClr val="tx1"/>
                </a:solidFill>
                <a:effectLst/>
                <a:latin typeface="+mn-lt"/>
                <a:ea typeface="+mn-ea"/>
                <a:cs typeface="+mn-cs"/>
              </a:rPr>
              <a:t>Lui senza più moglie, lei senza marito. </a:t>
            </a:r>
            <a:r>
              <a:rPr lang="it-IT" sz="1000" b="1" i="0" kern="1200" dirty="0" smtClean="0">
                <a:solidFill>
                  <a:schemeClr val="tx1"/>
                </a:solidFill>
                <a:effectLst/>
                <a:latin typeface="+mn-lt"/>
                <a:ea typeface="+mn-ea"/>
                <a:cs typeface="+mn-cs"/>
              </a:rPr>
              <a:t>Entrambi senza lavoro. Quel “senza”, quella mancanza li unisce</a:t>
            </a:r>
            <a:r>
              <a:rPr lang="it-IT" sz="1000" b="0" i="0" kern="1200" dirty="0" smtClean="0">
                <a:solidFill>
                  <a:schemeClr val="tx1"/>
                </a:solidFill>
                <a:effectLst/>
                <a:latin typeface="+mn-lt"/>
                <a:ea typeface="+mn-ea"/>
                <a:cs typeface="+mn-cs"/>
              </a:rPr>
              <a:t>.</a:t>
            </a:r>
          </a:p>
          <a:p>
            <a:r>
              <a:rPr lang="it-IT" sz="1000" b="0" i="0" kern="1200" dirty="0" smtClean="0">
                <a:solidFill>
                  <a:schemeClr val="tx1"/>
                </a:solidFill>
                <a:effectLst/>
                <a:latin typeface="+mn-lt"/>
                <a:ea typeface="+mn-ea"/>
                <a:cs typeface="+mn-cs"/>
              </a:rPr>
              <a:t>“Abbiamo bisogno ogni tanto di avere il vento in poppa!”, ripete Daniel citando una delle frasi preferite della sua defunta moglie psicopatica. E se il vento in poppa non tira mai? Se non servono a farlo alzare neppure le </a:t>
            </a:r>
            <a:r>
              <a:rPr lang="it-IT" sz="1000" b="0" i="0" kern="1200" dirty="0" err="1" smtClean="0">
                <a:solidFill>
                  <a:schemeClr val="tx1"/>
                </a:solidFill>
                <a:effectLst/>
                <a:latin typeface="+mn-lt"/>
                <a:ea typeface="+mn-ea"/>
                <a:cs typeface="+mn-cs"/>
              </a:rPr>
              <a:t>regoline</a:t>
            </a:r>
            <a:r>
              <a:rPr lang="it-IT" sz="1000" b="0" i="0" kern="1200" dirty="0" smtClean="0">
                <a:solidFill>
                  <a:schemeClr val="tx1"/>
                </a:solidFill>
                <a:effectLst/>
                <a:latin typeface="+mn-lt"/>
                <a:ea typeface="+mn-ea"/>
                <a:cs typeface="+mn-cs"/>
              </a:rPr>
              <a:t> dei </a:t>
            </a:r>
            <a:r>
              <a:rPr lang="it-IT" sz="1000" b="0" i="0" kern="1200" dirty="0" err="1" smtClean="0">
                <a:solidFill>
                  <a:schemeClr val="tx1"/>
                </a:solidFill>
                <a:effectLst/>
                <a:latin typeface="+mn-lt"/>
                <a:ea typeface="+mn-ea"/>
                <a:cs typeface="+mn-cs"/>
              </a:rPr>
              <a:t>motivatori</a:t>
            </a:r>
            <a:r>
              <a:rPr lang="it-IT" sz="1000" b="0" i="0" kern="1200" dirty="0" smtClean="0">
                <a:solidFill>
                  <a:schemeClr val="tx1"/>
                </a:solidFill>
                <a:effectLst/>
                <a:latin typeface="+mn-lt"/>
                <a:ea typeface="+mn-ea"/>
                <a:cs typeface="+mn-cs"/>
              </a:rPr>
              <a:t> che cercano di stimolare i tanti rimasti ai margini? “Fatevi notare, fatevi furbi”, dicono loro con disinvoltura e meccanicità: ma se un datore di lavoro legge un curriculum in secondi, come si fa a farsi notare? </a:t>
            </a:r>
            <a:r>
              <a:rPr lang="it-IT" sz="1000" b="1" i="0" kern="1200" dirty="0" smtClean="0">
                <a:solidFill>
                  <a:schemeClr val="tx1"/>
                </a:solidFill>
                <a:effectLst/>
                <a:latin typeface="+mn-lt"/>
                <a:ea typeface="+mn-ea"/>
                <a:cs typeface="+mn-cs"/>
              </a:rPr>
              <a:t>Come si fa ad uscire dalla folla</a:t>
            </a:r>
            <a:r>
              <a:rPr lang="it-IT" sz="1000" b="0" i="0" kern="1200" dirty="0" smtClean="0">
                <a:solidFill>
                  <a:schemeClr val="tx1"/>
                </a:solidFill>
                <a:effectLst/>
                <a:latin typeface="+mn-lt"/>
                <a:ea typeface="+mn-ea"/>
                <a:cs typeface="+mn-cs"/>
              </a:rPr>
              <a:t>, se uno dentro la folla dei disperati è immerso? Come si fa, se uno è parte della lunga, interminabile fila che aspetta di fare la spesa alla banca del cibo? Se dalla fame non ci si vede più, non si ragiona, si sviene quasi e si è costretti ad aprire una scatoletta di sugo e a metterselo in bocca a manate davanti a tutti, senza ritegno? Come si fa?</a:t>
            </a:r>
          </a:p>
          <a:p>
            <a:r>
              <a:rPr lang="it-IT" sz="1000" b="0" i="0" kern="1200" dirty="0" smtClean="0">
                <a:solidFill>
                  <a:schemeClr val="tx1"/>
                </a:solidFill>
                <a:effectLst/>
                <a:latin typeface="+mn-lt"/>
                <a:ea typeface="+mn-ea"/>
                <a:cs typeface="+mn-cs"/>
              </a:rPr>
              <a:t>“Nessuno gli dà mai retta, perché dovrebbe dar retta a qualcuno?”, spiega Katie a Daniel a proposito di suo figlio, costantemente nervoso e arrabbiato. Ecco, allora, che forse qualcosa si può fare, ad esempio </a:t>
            </a:r>
            <a:r>
              <a:rPr lang="it-IT" sz="1000" b="1" i="0" kern="1200" dirty="0" smtClean="0">
                <a:solidFill>
                  <a:schemeClr val="tx1"/>
                </a:solidFill>
                <a:effectLst/>
                <a:latin typeface="+mn-lt"/>
                <a:ea typeface="+mn-ea"/>
                <a:cs typeface="+mn-cs"/>
              </a:rPr>
              <a:t>si può cominciare a darsi retta l’un l’altro</a:t>
            </a:r>
            <a:r>
              <a:rPr lang="it-IT" sz="1000" b="0" i="0" kern="1200" dirty="0" smtClean="0">
                <a:solidFill>
                  <a:schemeClr val="tx1"/>
                </a:solidFill>
                <a:effectLst/>
                <a:latin typeface="+mn-lt"/>
                <a:ea typeface="+mn-ea"/>
                <a:cs typeface="+mn-cs"/>
              </a:rPr>
              <a:t>. Finita l’epoca dell’abbondanza, forse questo “darsi retta”, suggerisce Loach, è un ingrediente buono per continuare a campare con dignità. Perché il mondo non va avanti solo grazie allo Stato, alla burocrazia, all’economia, che può girare oppure incepparsi, ma con la comprensione e l’ascolto reciproco. Perché dando retta all’altro, si percepisce il proprio sé. </a:t>
            </a:r>
            <a:r>
              <a:rPr lang="it-IT" sz="1000" b="1" i="0" kern="1200" dirty="0" smtClean="0">
                <a:solidFill>
                  <a:schemeClr val="tx1"/>
                </a:solidFill>
                <a:effectLst/>
                <a:latin typeface="+mn-lt"/>
                <a:ea typeface="+mn-ea"/>
                <a:cs typeface="+mn-cs"/>
              </a:rPr>
              <a:t>Non è scontato sentirsi qualcuno in un posto che per qualche secolo ha considerato il non riuscire un crimine di lesa maestà</a:t>
            </a:r>
            <a:r>
              <a:rPr lang="it-IT" sz="1000" b="0" i="0" kern="1200" dirty="0" smtClean="0">
                <a:solidFill>
                  <a:schemeClr val="tx1"/>
                </a:solidFill>
                <a:effectLst/>
                <a:latin typeface="+mn-lt"/>
                <a:ea typeface="+mn-ea"/>
                <a:cs typeface="+mn-cs"/>
              </a:rPr>
              <a:t>, in quanto un vinto “assassina tutte le virtù borghesi su cui poggia la società, la quale scaccia con orrore tutti i Mario seduti davanti alle loro rovine”, come scriveva </a:t>
            </a:r>
            <a:r>
              <a:rPr lang="it-IT" sz="1000" b="1" i="0" kern="1200" dirty="0" smtClean="0">
                <a:solidFill>
                  <a:schemeClr val="tx1"/>
                </a:solidFill>
                <a:effectLst/>
                <a:latin typeface="+mn-lt"/>
                <a:ea typeface="+mn-ea"/>
                <a:cs typeface="+mn-cs"/>
              </a:rPr>
              <a:t>Balzac.</a:t>
            </a:r>
            <a:r>
              <a:rPr lang="it-IT" sz="1000" b="0" i="0" kern="1200" dirty="0" smtClean="0">
                <a:solidFill>
                  <a:schemeClr val="tx1"/>
                </a:solidFill>
                <a:effectLst/>
                <a:latin typeface="+mn-lt"/>
                <a:ea typeface="+mn-ea"/>
                <a:cs typeface="+mn-cs"/>
              </a:rPr>
              <a:t> Daniel a un certo punto ha bisogno di scriverlo sui muri a caratteri cubitali con la vernice nera, di essere qualcuno</a:t>
            </a:r>
            <a:r>
              <a:rPr lang="it-IT" sz="1000" b="1" i="0" kern="1200" dirty="0" smtClean="0">
                <a:solidFill>
                  <a:schemeClr val="tx1"/>
                </a:solidFill>
                <a:effectLst/>
                <a:latin typeface="+mn-lt"/>
                <a:ea typeface="+mn-ea"/>
                <a:cs typeface="+mn-cs"/>
              </a:rPr>
              <a:t>: “non sono un cliente, un lavativo, sono un uomo, non un cane, esigo i miei diritti, sono un cittadino“.</a:t>
            </a:r>
          </a:p>
          <a:p>
            <a:r>
              <a:rPr lang="it-IT" sz="1000" b="0" i="0" kern="1200" dirty="0" smtClean="0">
                <a:solidFill>
                  <a:schemeClr val="tx1"/>
                </a:solidFill>
                <a:effectLst/>
                <a:latin typeface="+mn-lt"/>
                <a:ea typeface="+mn-ea"/>
                <a:cs typeface="+mn-cs"/>
              </a:rPr>
              <a:t>Riecheggia quasi il </a:t>
            </a:r>
            <a:r>
              <a:rPr lang="it-IT" sz="1000" b="0" i="0" kern="1200" dirty="0" err="1" smtClean="0">
                <a:solidFill>
                  <a:schemeClr val="tx1"/>
                </a:solidFill>
                <a:effectLst/>
                <a:latin typeface="+mn-lt"/>
                <a:ea typeface="+mn-ea"/>
                <a:cs typeface="+mn-cs"/>
              </a:rPr>
              <a:t>lynchiano</a:t>
            </a:r>
            <a:r>
              <a:rPr lang="it-IT" sz="1000" b="0" i="0" kern="1200" dirty="0" smtClean="0">
                <a:solidFill>
                  <a:schemeClr val="tx1"/>
                </a:solidFill>
                <a:effectLst/>
                <a:latin typeface="+mn-lt"/>
                <a:ea typeface="+mn-ea"/>
                <a:cs typeface="+mn-cs"/>
              </a:rPr>
              <a:t> “non sono un elefante, non sono un animale, sono un essere umano”. Ma come l’uomo elefante nasconde dietro la deformità esteriore la capacità di amare di un Romeo, così un povero che “dà retta” all’altro cela dietro la sua miseria una grande nobiltà d’animo. A 80 anni Loach ci regala </a:t>
            </a:r>
            <a:r>
              <a:rPr lang="it-IT" sz="1000" b="1" i="0" kern="1200" dirty="0" smtClean="0">
                <a:solidFill>
                  <a:schemeClr val="tx1"/>
                </a:solidFill>
                <a:effectLst/>
                <a:latin typeface="+mn-lt"/>
                <a:ea typeface="+mn-ea"/>
                <a:cs typeface="+mn-cs"/>
              </a:rPr>
              <a:t>una riflessione spietata su un mondo sempre più cinico</a:t>
            </a:r>
            <a:r>
              <a:rPr lang="it-IT" sz="1000" b="0" i="0" kern="1200" dirty="0" smtClean="0">
                <a:solidFill>
                  <a:schemeClr val="tx1"/>
                </a:solidFill>
                <a:effectLst/>
                <a:latin typeface="+mn-lt"/>
                <a:ea typeface="+mn-ea"/>
                <a:cs typeface="+mn-cs"/>
              </a:rPr>
              <a:t>, distratto, inutile, </a:t>
            </a:r>
            <a:r>
              <a:rPr lang="it-IT" sz="1000" b="1" i="0" kern="1200" dirty="0" smtClean="0">
                <a:solidFill>
                  <a:schemeClr val="tx1"/>
                </a:solidFill>
                <a:effectLst/>
                <a:latin typeface="+mn-lt"/>
                <a:ea typeface="+mn-ea"/>
                <a:cs typeface="+mn-cs"/>
              </a:rPr>
              <a:t>e una fiducia assoluta negli esseri umani</a:t>
            </a:r>
            <a:r>
              <a:rPr lang="it-IT" sz="1000" b="0" i="0" kern="1200" dirty="0" smtClean="0">
                <a:solidFill>
                  <a:schemeClr val="tx1"/>
                </a:solidFill>
                <a:effectLst/>
                <a:latin typeface="+mn-lt"/>
                <a:ea typeface="+mn-ea"/>
                <a:cs typeface="+mn-cs"/>
              </a:rPr>
              <a:t>.</a:t>
            </a:r>
          </a:p>
          <a:p>
            <a:endParaRPr lang="it-IT" sz="1000" dirty="0" smtClean="0"/>
          </a:p>
          <a:p>
            <a:endParaRPr lang="it-IT" sz="1000" dirty="0"/>
          </a:p>
        </p:txBody>
      </p:sp>
      <p:sp>
        <p:nvSpPr>
          <p:cNvPr id="4" name="Segnaposto numero diapositiva 3"/>
          <p:cNvSpPr>
            <a:spLocks noGrp="1"/>
          </p:cNvSpPr>
          <p:nvPr>
            <p:ph type="sldNum" sz="quarter" idx="10"/>
          </p:nvPr>
        </p:nvSpPr>
        <p:spPr/>
        <p:txBody>
          <a:bodyPr/>
          <a:lstStyle/>
          <a:p>
            <a:fld id="{30EE2578-8B36-4FB9-8ACA-4F1F49A54C83}" type="slidenum">
              <a:rPr lang="it-IT" smtClean="0"/>
              <a:pPr/>
              <a:t>5</a:t>
            </a:fld>
            <a:endParaRPr lang="it-IT"/>
          </a:p>
        </p:txBody>
      </p:sp>
    </p:spTree>
    <p:extLst>
      <p:ext uri="{BB962C8B-B14F-4D97-AF65-F5344CB8AC3E}">
        <p14:creationId xmlns:p14="http://schemas.microsoft.com/office/powerpoint/2010/main" xmlns="" val="370404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Società preindustriale: povertà integrata, presa in carico dalle reti primarie della</a:t>
            </a:r>
            <a:r>
              <a:rPr lang="it-IT" baseline="0" dirty="0" smtClean="0"/>
              <a:t> socialità paesana e dalle forme di assistenza promosse dalla Chiesa. I mendicanti e i vagabondi non facevano paura:le diversità sociali discendevano da una decisione divina e la loro presenza garantiva la possibilità ai ricchi di esercitare la carità. “Povero indicava quasi tutta la gente bisognosa e tutta la gente , se e quando, si fosse trovata in stato di necessità, povero era quindi sinonimo di gente comune” (</a:t>
            </a:r>
            <a:r>
              <a:rPr lang="it-IT" baseline="0" dirty="0" err="1" smtClean="0"/>
              <a:t>Polanyi</a:t>
            </a:r>
            <a:r>
              <a:rPr lang="it-IT" baseline="0" dirty="0" smtClean="0"/>
              <a:t>). Le fluttuazioni nel prezzo del pane potevano gettare in una condizione di indigenza più volte nel corso della vita, le stesse persone. Erano i cosiddetti poveri della crisi. La recinzione delle terre incolte in Inghilterra portò a una proletarizzazione di molta parte della popolazione. C’era una distinzione tra il </a:t>
            </a:r>
            <a:r>
              <a:rPr lang="it-IT" baseline="0" dirty="0" err="1" smtClean="0"/>
              <a:t>labouring</a:t>
            </a:r>
            <a:r>
              <a:rPr lang="it-IT" baseline="0" dirty="0" smtClean="0"/>
              <a:t> </a:t>
            </a:r>
            <a:r>
              <a:rPr lang="it-IT" baseline="0" dirty="0" err="1" smtClean="0"/>
              <a:t>poor</a:t>
            </a:r>
            <a:r>
              <a:rPr lang="it-IT" baseline="0" dirty="0" smtClean="0"/>
              <a:t> che lavorava ma poteva vivere momenti di difficoltà e il </a:t>
            </a:r>
            <a:r>
              <a:rPr lang="it-IT" baseline="0" dirty="0" err="1" smtClean="0"/>
              <a:t>pauper</a:t>
            </a:r>
            <a:r>
              <a:rPr lang="it-IT" baseline="0" dirty="0" smtClean="0"/>
              <a:t>, impossibilitato a lavorare per assenza totale di guadagni o inabilità fisica.</a:t>
            </a:r>
          </a:p>
          <a:p>
            <a:r>
              <a:rPr lang="it-IT" baseline="0" dirty="0" smtClean="0"/>
              <a:t>Società industriale: povertà come questione sociale </a:t>
            </a:r>
          </a:p>
          <a:p>
            <a:r>
              <a:rPr lang="it-IT" baseline="0" dirty="0" smtClean="0"/>
              <a:t>Società Frammentata: cambiamenti nella famiglia, nel mercato del lavoro e nel sistema di welfare, si allarga l’orizzonte del rischio, processi di individualizzazione e </a:t>
            </a:r>
            <a:r>
              <a:rPr lang="it-IT" baseline="0" dirty="0" err="1" smtClean="0"/>
              <a:t>deistituzionalizzazione</a:t>
            </a:r>
            <a:r>
              <a:rPr lang="it-IT" baseline="0" dirty="0" smtClean="0"/>
              <a:t>. Lo statuto del soggetto stesso è minato: corrosione del carattere. </a:t>
            </a:r>
            <a:endParaRPr lang="it-IT" dirty="0"/>
          </a:p>
        </p:txBody>
      </p:sp>
      <p:sp>
        <p:nvSpPr>
          <p:cNvPr id="4" name="Segnaposto numero diapositiva 3"/>
          <p:cNvSpPr>
            <a:spLocks noGrp="1"/>
          </p:cNvSpPr>
          <p:nvPr>
            <p:ph type="sldNum" sz="quarter" idx="10"/>
          </p:nvPr>
        </p:nvSpPr>
        <p:spPr/>
        <p:txBody>
          <a:bodyPr/>
          <a:lstStyle/>
          <a:p>
            <a:fld id="{30EE2578-8B36-4FB9-8ACA-4F1F49A54C83}" type="slidenum">
              <a:rPr lang="it-IT" smtClean="0"/>
              <a:pPr/>
              <a:t>6</a:t>
            </a:fld>
            <a:endParaRPr lang="it-IT"/>
          </a:p>
        </p:txBody>
      </p:sp>
    </p:spTree>
    <p:extLst>
      <p:ext uri="{BB962C8B-B14F-4D97-AF65-F5344CB8AC3E}">
        <p14:creationId xmlns:p14="http://schemas.microsoft.com/office/powerpoint/2010/main" xmlns="" val="362592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dirty="0" smtClean="0"/>
              <a:t>Non bisogna parlare di nuove povertà ma di nuovi poveri. La povertà è sempre quella. Una condizione di assenza o scarsità di risorse economiche e materiali. La povertà non è poi uguale ovunque perché i contesti non sono gli stessi</a:t>
            </a:r>
          </a:p>
          <a:p>
            <a:r>
              <a:rPr lang="it-IT" baseline="0" dirty="0" smtClean="0"/>
              <a:t>Si parla infatti di modelli di povertà.</a:t>
            </a:r>
          </a:p>
        </p:txBody>
      </p:sp>
      <p:sp>
        <p:nvSpPr>
          <p:cNvPr id="4" name="Segnaposto numero diapositiva 3"/>
          <p:cNvSpPr>
            <a:spLocks noGrp="1"/>
          </p:cNvSpPr>
          <p:nvPr>
            <p:ph type="sldNum" sz="quarter" idx="10"/>
          </p:nvPr>
        </p:nvSpPr>
        <p:spPr/>
        <p:txBody>
          <a:bodyPr/>
          <a:lstStyle/>
          <a:p>
            <a:fld id="{30EE2578-8B36-4FB9-8ACA-4F1F49A54C83}" type="slidenum">
              <a:rPr lang="it-IT" smtClean="0"/>
              <a:pPr/>
              <a:t>13</a:t>
            </a:fld>
            <a:endParaRPr lang="it-IT"/>
          </a:p>
        </p:txBody>
      </p:sp>
    </p:spTree>
    <p:extLst>
      <p:ext uri="{BB962C8B-B14F-4D97-AF65-F5344CB8AC3E}">
        <p14:creationId xmlns:p14="http://schemas.microsoft.com/office/powerpoint/2010/main" xmlns="" val="1831102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smtClean="0">
                <a:solidFill>
                  <a:schemeClr val="tx1"/>
                </a:solidFill>
                <a:latin typeface="+mn-lt"/>
                <a:ea typeface="+mn-ea"/>
                <a:cs typeface="+mn-cs"/>
              </a:rPr>
              <a:t>Dall’inizio della crisi, le persone in povertà assoluta in Italia sono aumentate del 155%: nel 2007 erano 1,8 milioni, oggi sono 4,6 milioni. </a:t>
            </a:r>
            <a:endParaRPr lang="it-IT" dirty="0"/>
          </a:p>
        </p:txBody>
      </p:sp>
      <p:sp>
        <p:nvSpPr>
          <p:cNvPr id="4" name="Segnaposto numero diapositiva 3"/>
          <p:cNvSpPr>
            <a:spLocks noGrp="1"/>
          </p:cNvSpPr>
          <p:nvPr>
            <p:ph type="sldNum" sz="quarter" idx="10"/>
          </p:nvPr>
        </p:nvSpPr>
        <p:spPr/>
        <p:txBody>
          <a:bodyPr/>
          <a:lstStyle/>
          <a:p>
            <a:fld id="{30EE2578-8B36-4FB9-8ACA-4F1F49A54C83}" type="slidenum">
              <a:rPr lang="it-IT" smtClean="0"/>
              <a:pPr/>
              <a:t>14</a:t>
            </a:fld>
            <a:endParaRPr lang="it-IT"/>
          </a:p>
        </p:txBody>
      </p:sp>
    </p:spTree>
    <p:extLst>
      <p:ext uri="{BB962C8B-B14F-4D97-AF65-F5344CB8AC3E}">
        <p14:creationId xmlns:p14="http://schemas.microsoft.com/office/powerpoint/2010/main" xmlns="" val="139927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smtClean="0"/>
          </a:p>
          <a:p>
            <a:r>
              <a:rPr lang="it-IT" dirty="0" smtClean="0"/>
              <a:t>I prossimi</a:t>
            </a:r>
            <a:r>
              <a:rPr lang="it-IT" baseline="0" dirty="0" smtClean="0"/>
              <a:t> anni:</a:t>
            </a:r>
          </a:p>
          <a:p>
            <a:endParaRPr lang="it-IT" baseline="0" dirty="0" smtClean="0"/>
          </a:p>
          <a:p>
            <a:r>
              <a:rPr lang="it-IT" sz="1200" dirty="0" smtClean="0"/>
              <a:t>- La presenza della povertà potrà ridursi ma rimarrà, comunque, assai superiore rispetto alle percentuali </a:t>
            </a:r>
            <a:r>
              <a:rPr lang="it-IT" sz="1200" dirty="0" err="1" smtClean="0"/>
              <a:t>pre-crisi</a:t>
            </a:r>
            <a:r>
              <a:rPr lang="it-IT" sz="1200" dirty="0" smtClean="0"/>
              <a:t>  </a:t>
            </a:r>
          </a:p>
          <a:p>
            <a:endParaRPr lang="it-IT" sz="1200" dirty="0" smtClean="0"/>
          </a:p>
          <a:p>
            <a:r>
              <a:rPr lang="it-IT" sz="1200" dirty="0" smtClean="0"/>
              <a:t>- La povertà manterrà la sua natura trasversale, che l’ha portata a diffondersi in ogni parte della società</a:t>
            </a:r>
          </a:p>
          <a:p>
            <a:pPr marL="0" indent="0">
              <a:buNone/>
            </a:pPr>
            <a:endParaRPr lang="it-IT" sz="1200" dirty="0" smtClean="0"/>
          </a:p>
          <a:p>
            <a:r>
              <a:rPr lang="it-IT" sz="1200" dirty="0" smtClean="0"/>
              <a:t>- La ripresa economica e quella occupazionale non risolveranno il problema della povertà</a:t>
            </a:r>
          </a:p>
          <a:p>
            <a:pPr marL="0" indent="0">
              <a:buNone/>
            </a:pPr>
            <a:endParaRPr lang="it-IT" sz="1200" dirty="0" smtClean="0"/>
          </a:p>
          <a:p>
            <a:r>
              <a:rPr lang="it-IT" sz="1200" dirty="0" smtClean="0"/>
              <a:t>- E’ un problema sociale realisticamente affrontabile con adeguate politiche pubbliche</a:t>
            </a:r>
          </a:p>
          <a:p>
            <a:endParaRPr lang="it-IT" dirty="0"/>
          </a:p>
        </p:txBody>
      </p:sp>
      <p:sp>
        <p:nvSpPr>
          <p:cNvPr id="4" name="Segnaposto numero diapositiva 3"/>
          <p:cNvSpPr>
            <a:spLocks noGrp="1"/>
          </p:cNvSpPr>
          <p:nvPr>
            <p:ph type="sldNum" sz="quarter" idx="10"/>
          </p:nvPr>
        </p:nvSpPr>
        <p:spPr/>
        <p:txBody>
          <a:bodyPr/>
          <a:lstStyle/>
          <a:p>
            <a:fld id="{6CE9B808-8D7F-46D0-8738-6B769A95FD4D}" type="slidenum">
              <a:rPr lang="it-IT" smtClean="0"/>
              <a:pPr/>
              <a:t>15</a:t>
            </a:fld>
            <a:endParaRPr lang="it-IT"/>
          </a:p>
        </p:txBody>
      </p:sp>
    </p:spTree>
    <p:extLst>
      <p:ext uri="{BB962C8B-B14F-4D97-AF65-F5344CB8AC3E}">
        <p14:creationId xmlns:p14="http://schemas.microsoft.com/office/powerpoint/2010/main" xmlns="" val="405111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47500" lnSpcReduction="20000"/>
          </a:bodyPr>
          <a:lstStyle/>
          <a:p>
            <a:r>
              <a:rPr lang="it-IT" sz="1000" b="0" i="0" kern="1200" dirty="0" smtClean="0">
                <a:solidFill>
                  <a:schemeClr val="tx1"/>
                </a:solidFill>
                <a:latin typeface="+mn-lt"/>
                <a:ea typeface="+mn-ea"/>
                <a:cs typeface="+mn-cs"/>
              </a:rPr>
              <a:t>Per circa trent’anni, dalla fine della guerra agli inizi degli anni settanta, tutti i paesi industrializzati conobbero una crescita economica spettacolare, tanto che questa fase è passata alla storia come i “trenta gloriosi”: la produzione mondiale in termini reali, cioè senza tenere conto dell’aumento dei prezzi, si triplicò.</a:t>
            </a:r>
          </a:p>
          <a:p>
            <a:r>
              <a:rPr lang="it-IT" sz="1000" b="0" i="0" kern="1200" dirty="0" smtClean="0">
                <a:solidFill>
                  <a:schemeClr val="tx1"/>
                </a:solidFill>
                <a:latin typeface="+mn-lt"/>
                <a:ea typeface="+mn-ea"/>
                <a:cs typeface="+mn-cs"/>
              </a:rPr>
              <a:t>Nei primi anni del dopoguerra, lo sviluppo interessò soprattutto gli Stati Uniti.</a:t>
            </a:r>
          </a:p>
          <a:p>
            <a:r>
              <a:rPr lang="it-IT" sz="1000" b="0" i="0" kern="1200" dirty="0" smtClean="0">
                <a:solidFill>
                  <a:schemeClr val="tx1"/>
                </a:solidFill>
                <a:latin typeface="+mn-lt"/>
                <a:ea typeface="+mn-ea"/>
                <a:cs typeface="+mn-cs"/>
              </a:rPr>
              <a:t>I paesi europei, invece, faticavano a ricostruire le proprie economie sconvolte dalla guerra e colpite dall’inflazione e dalla svalutazione monetaria.</a:t>
            </a:r>
          </a:p>
          <a:p>
            <a:r>
              <a:rPr lang="it-IT" sz="1000" b="0" i="0" kern="1200" dirty="0" smtClean="0">
                <a:solidFill>
                  <a:schemeClr val="tx1"/>
                </a:solidFill>
                <a:latin typeface="+mn-lt"/>
                <a:ea typeface="+mn-ea"/>
                <a:cs typeface="+mn-cs"/>
              </a:rPr>
              <a:t>L’amministrazione Truman era consapevole che per assicurare all’Occidente crescita economica e stabilità politica sarebbe stata necessaria una rapida ripresa dell’Europa: di qui la decisione di varare il piano Marshall.</a:t>
            </a:r>
          </a:p>
          <a:p>
            <a:r>
              <a:rPr lang="it-IT" sz="1000" b="0" i="0" kern="1200" dirty="0" smtClean="0">
                <a:solidFill>
                  <a:schemeClr val="tx1"/>
                </a:solidFill>
                <a:latin typeface="+mn-lt"/>
                <a:ea typeface="+mn-ea"/>
                <a:cs typeface="+mn-cs"/>
              </a:rPr>
              <a:t>A questo punto, iniziò una fase di intenso sviluppo, durata sino al 1973-75.</a:t>
            </a:r>
          </a:p>
          <a:p>
            <a:r>
              <a:rPr lang="it-IT" sz="1000" b="0" i="0" kern="1200" dirty="0" smtClean="0">
                <a:solidFill>
                  <a:schemeClr val="tx1"/>
                </a:solidFill>
                <a:latin typeface="+mn-lt"/>
                <a:ea typeface="+mn-ea"/>
                <a:cs typeface="+mn-cs"/>
              </a:rPr>
              <a:t>I principali fattori che resero possibile il grande sviluppo dell’economia occidentale furono:</a:t>
            </a:r>
          </a:p>
          <a:p>
            <a:r>
              <a:rPr lang="it-IT" sz="1000" b="0" i="0" kern="1200" dirty="0" smtClean="0">
                <a:solidFill>
                  <a:schemeClr val="tx1"/>
                </a:solidFill>
                <a:latin typeface="+mn-lt"/>
                <a:ea typeface="+mn-ea"/>
                <a:cs typeface="+mn-cs"/>
              </a:rPr>
              <a:t>La creazione di un ordine economico e monetario stabile, imperniato sul dollaro, definito già nel luglio 1944 con gli accordi di </a:t>
            </a:r>
            <a:r>
              <a:rPr lang="it-IT" sz="1000" b="0" i="0" kern="1200" dirty="0" err="1" smtClean="0">
                <a:solidFill>
                  <a:schemeClr val="tx1"/>
                </a:solidFill>
                <a:latin typeface="+mn-lt"/>
                <a:ea typeface="+mn-ea"/>
                <a:cs typeface="+mn-cs"/>
              </a:rPr>
              <a:t>Bretton</a:t>
            </a:r>
            <a:r>
              <a:rPr lang="it-IT" sz="1000" b="0" i="0" kern="1200" dirty="0" smtClean="0">
                <a:solidFill>
                  <a:schemeClr val="tx1"/>
                </a:solidFill>
                <a:latin typeface="+mn-lt"/>
                <a:ea typeface="+mn-ea"/>
                <a:cs typeface="+mn-cs"/>
              </a:rPr>
              <a:t> Woods tra gli Usa e i paesi impegnati nella lotta con l’Asse.</a:t>
            </a:r>
          </a:p>
          <a:p>
            <a:r>
              <a:rPr lang="it-IT" sz="1000" b="0" i="0" kern="1200" dirty="0" smtClean="0">
                <a:solidFill>
                  <a:schemeClr val="tx1"/>
                </a:solidFill>
                <a:latin typeface="+mn-lt"/>
                <a:ea typeface="+mn-ea"/>
                <a:cs typeface="+mn-cs"/>
              </a:rPr>
              <a:t>Il basso costo delle materie prime e delle risorse energetiche.</a:t>
            </a:r>
          </a:p>
          <a:p>
            <a:r>
              <a:rPr lang="it-IT" sz="1000" b="0" i="0" kern="1200" dirty="0" smtClean="0">
                <a:solidFill>
                  <a:schemeClr val="tx1"/>
                </a:solidFill>
                <a:latin typeface="+mn-lt"/>
                <a:ea typeface="+mn-ea"/>
                <a:cs typeface="+mn-cs"/>
              </a:rPr>
              <a:t>La rapidissima diffusione delle innovazioni tecnologiche e di nuovi materiali che consentì la diffusione di beni di consumo durevoli a prezzo accessibile.</a:t>
            </a:r>
          </a:p>
          <a:p>
            <a:r>
              <a:rPr lang="it-IT" sz="1000" b="0" i="0" kern="1200" dirty="0" smtClean="0">
                <a:solidFill>
                  <a:schemeClr val="tx1"/>
                </a:solidFill>
                <a:latin typeface="+mn-lt"/>
                <a:ea typeface="+mn-ea"/>
                <a:cs typeface="+mn-cs"/>
              </a:rPr>
              <a:t>L’esplosione dei consumi di massa, favorita dall’immissione sul mercato di nuovi prodotti (un esempio: la televisione), da più efficaci forme di commercializzazione (la vendita a rate) e, infine, dalla crescita dell’occupazione e delle retribuzioni, che rese disponibile per i consumi una quota sempre più ampia del reddito nazionale.</a:t>
            </a:r>
          </a:p>
          <a:p>
            <a:r>
              <a:rPr lang="it-IT" sz="1000" b="0" i="0" kern="1200" dirty="0" smtClean="0">
                <a:solidFill>
                  <a:schemeClr val="tx1"/>
                </a:solidFill>
                <a:latin typeface="+mn-lt"/>
                <a:ea typeface="+mn-ea"/>
                <a:cs typeface="+mn-cs"/>
              </a:rPr>
              <a:t>Il grande sviluppo dei trasporti, legato alla diffusione della motorizzazione privata e all’utilizzo su larga scala dell’aviazione civile.</a:t>
            </a:r>
          </a:p>
          <a:p>
            <a:r>
              <a:rPr lang="it-IT" sz="1000" b="0" i="0" kern="1200" dirty="0" smtClean="0">
                <a:solidFill>
                  <a:schemeClr val="tx1"/>
                </a:solidFill>
                <a:latin typeface="+mn-lt"/>
                <a:ea typeface="+mn-ea"/>
                <a:cs typeface="+mn-cs"/>
              </a:rPr>
              <a:t> </a:t>
            </a:r>
          </a:p>
          <a:p>
            <a:r>
              <a:rPr lang="it-IT" sz="1000" b="0" i="0" kern="1200" dirty="0" smtClean="0">
                <a:solidFill>
                  <a:schemeClr val="tx1"/>
                </a:solidFill>
                <a:latin typeface="+mn-lt"/>
                <a:ea typeface="+mn-ea"/>
                <a:cs typeface="+mn-cs"/>
              </a:rPr>
              <a:t>Accanto alla crescita economica, gli anni 1950-73 furono caratterizzati da una forte attenuazione del ciclo economico, cioè di quell’alternarsi di fasi di sviluppo con altre di stagnazione o di recessione che aveva caratterizzato l’economia capitalistica sin dal suo nascere.</a:t>
            </a:r>
          </a:p>
          <a:p>
            <a:r>
              <a:rPr lang="it-IT" sz="1000" b="0" i="0" kern="1200" dirty="0" smtClean="0">
                <a:solidFill>
                  <a:schemeClr val="tx1"/>
                </a:solidFill>
                <a:latin typeface="+mn-lt"/>
                <a:ea typeface="+mn-ea"/>
                <a:cs typeface="+mn-cs"/>
              </a:rPr>
              <a:t>In questo periodo non si registrano crisi economiche di rilievo, ma solo momenti di rallentamento.</a:t>
            </a:r>
          </a:p>
          <a:p>
            <a:r>
              <a:rPr lang="it-IT" sz="1000" b="0" i="0" kern="1200" dirty="0" smtClean="0">
                <a:solidFill>
                  <a:schemeClr val="tx1"/>
                </a:solidFill>
                <a:latin typeface="+mn-lt"/>
                <a:ea typeface="+mn-ea"/>
                <a:cs typeface="+mn-cs"/>
              </a:rPr>
              <a:t>Ciò fu dovuto, oltre che alla stabilità del sistema monetario internazionale, all’adozione di politiche economiche di tipo keynesiano. Queste erano basate sull’esperienza del New Deal e sul principio che gli strumenti della politica economica, e in particolare la spesa pubblica, debbano essere utilizzati per sostenere la domanda globale, cioè l’insieme dei beni e dei servizi richiesti al sistema economico dai cittadini, dalle imprese e dallo stato.</a:t>
            </a:r>
          </a:p>
          <a:p>
            <a:r>
              <a:rPr lang="it-IT" sz="1000" b="0" i="0" kern="1200" dirty="0" smtClean="0">
                <a:solidFill>
                  <a:schemeClr val="tx1"/>
                </a:solidFill>
                <a:latin typeface="+mn-lt"/>
                <a:ea typeface="+mn-ea"/>
                <a:cs typeface="+mn-cs"/>
              </a:rPr>
              <a:t>L’autorità politica venne assumendo un ruolo sempre più centrale nella gestione dell’economia. In molti paesi europei questo fenomeno si manifestò in tre principali forme:</a:t>
            </a:r>
          </a:p>
          <a:p>
            <a:r>
              <a:rPr lang="it-IT" sz="1000" b="0" i="0" kern="1200" dirty="0" smtClean="0">
                <a:solidFill>
                  <a:schemeClr val="tx1"/>
                </a:solidFill>
                <a:latin typeface="+mn-lt"/>
                <a:ea typeface="+mn-ea"/>
                <a:cs typeface="+mn-cs"/>
              </a:rPr>
              <a:t>L’impostazione della politica economica in chiave espansiva;</a:t>
            </a:r>
          </a:p>
          <a:p>
            <a:r>
              <a:rPr lang="it-IT" sz="1000" b="0" i="0" kern="1200" dirty="0" smtClean="0">
                <a:solidFill>
                  <a:schemeClr val="tx1"/>
                </a:solidFill>
                <a:latin typeface="+mn-lt"/>
                <a:ea typeface="+mn-ea"/>
                <a:cs typeface="+mn-cs"/>
              </a:rPr>
              <a:t>L’ampliamento della funzione imprenditoriale dello stato, con la creazione di grandi imprese pubbliche (per esempio, in Italia, la Montedison e l’Eni) e la nazionalizzazione di alcuni settori-chiave dell’economia (energia, trasporti, credito), giungendo a creare sistemi di economia mista fra capitale pubblico e privato;</a:t>
            </a:r>
          </a:p>
          <a:p>
            <a:r>
              <a:rPr lang="it-IT" sz="1000" b="0" i="0" kern="1200" dirty="0" smtClean="0">
                <a:solidFill>
                  <a:schemeClr val="tx1"/>
                </a:solidFill>
                <a:latin typeface="+mn-lt"/>
                <a:ea typeface="+mn-ea"/>
                <a:cs typeface="+mn-cs"/>
              </a:rPr>
              <a:t>L’adozione generalizzata dello stato sociale, o welfare state, cioè di politiche rivolte a erogare a tutti i cittadini, attraverso il sistema fiscale e la spesa pubblica, servizi e assistenza sociale.</a:t>
            </a:r>
          </a:p>
          <a:p>
            <a:r>
              <a:rPr lang="it-IT" sz="1000" b="0" i="0" kern="1200" dirty="0" smtClean="0">
                <a:solidFill>
                  <a:schemeClr val="tx1"/>
                </a:solidFill>
                <a:latin typeface="+mn-lt"/>
                <a:ea typeface="+mn-ea"/>
                <a:cs typeface="+mn-cs"/>
              </a:rPr>
              <a:t>Una forte mobilità sociale caratterizzò gli anni dello sviluppo postbellico: la crescita della produzione, la dilatazione dei consumi di massa, la nascita di nuove professioni e la diffusione dell’istruzione generalizzata crearono le condizioni per cambiamenti di condizione sociale che interessarono ampie quote della popolazione dei paesi industrializzati.</a:t>
            </a:r>
          </a:p>
          <a:p>
            <a:r>
              <a:rPr lang="it-IT" sz="1000" b="0" i="0" kern="1200" dirty="0" smtClean="0">
                <a:solidFill>
                  <a:schemeClr val="tx1"/>
                </a:solidFill>
                <a:latin typeface="+mn-lt"/>
                <a:ea typeface="+mn-ea"/>
                <a:cs typeface="+mn-cs"/>
              </a:rPr>
              <a:t>Si ebbe, quindi, un crollo degli occupati nel settore agricolo, risultato di un processo di accelerata meccanizzazione delle lavorazioni agricole, con l’impiego massiccio di tecnologie che innalzarono enormemente la produttività richiedendo quote sempre minori di forza-lavoro.</a:t>
            </a:r>
          </a:p>
          <a:p>
            <a:r>
              <a:rPr lang="it-IT" sz="1000" b="0" i="0" kern="1200" dirty="0" smtClean="0">
                <a:solidFill>
                  <a:schemeClr val="tx1"/>
                </a:solidFill>
                <a:latin typeface="+mn-lt"/>
                <a:ea typeface="+mn-ea"/>
                <a:cs typeface="+mn-cs"/>
              </a:rPr>
              <a:t> </a:t>
            </a:r>
          </a:p>
          <a:p>
            <a:r>
              <a:rPr lang="it-IT" sz="1000" b="0" i="0" kern="1200" dirty="0" smtClean="0">
                <a:solidFill>
                  <a:schemeClr val="tx1"/>
                </a:solidFill>
                <a:latin typeface="+mn-lt"/>
                <a:ea typeface="+mn-ea"/>
                <a:cs typeface="+mn-cs"/>
              </a:rPr>
              <a:t>Un altro dato di grande rilievo storico è la crescita dell’occupazione nel settore terziario.</a:t>
            </a:r>
          </a:p>
          <a:p>
            <a:r>
              <a:rPr lang="it-IT" sz="1000" b="0" i="0" kern="1200" dirty="0" smtClean="0">
                <a:solidFill>
                  <a:schemeClr val="tx1"/>
                </a:solidFill>
                <a:latin typeface="+mn-lt"/>
                <a:ea typeface="+mn-ea"/>
                <a:cs typeface="+mn-cs"/>
              </a:rPr>
              <a:t>La crescita del terziario è un indicatore generalmente utilizzato per misurare il grado di sviluppo di un’economia e di una società. Essa infatti è dovuta essenzialmente a due fattori:</a:t>
            </a:r>
          </a:p>
          <a:p>
            <a:r>
              <a:rPr lang="it-IT" sz="1000" b="0" i="0" kern="1200" dirty="0" smtClean="0">
                <a:solidFill>
                  <a:schemeClr val="tx1"/>
                </a:solidFill>
                <a:latin typeface="+mn-lt"/>
                <a:ea typeface="+mn-ea"/>
                <a:cs typeface="+mn-cs"/>
              </a:rPr>
              <a:t>La crescente complessità e specializzazione del sistema produttivo, che richiede un utilizzo sempre più esteso dei servizi alla produzione;</a:t>
            </a:r>
          </a:p>
          <a:p>
            <a:r>
              <a:rPr lang="it-IT" sz="1000" b="0" i="0" kern="1200" dirty="0" smtClean="0">
                <a:solidFill>
                  <a:schemeClr val="tx1"/>
                </a:solidFill>
                <a:latin typeface="+mn-lt"/>
                <a:ea typeface="+mn-ea"/>
                <a:cs typeface="+mn-cs"/>
              </a:rPr>
              <a:t>L’aumento dei bisogni sociali, cioè la richiesta da parte della cittadinanza di consumi e di servizi erogati dallo stato e dai privati.</a:t>
            </a:r>
          </a:p>
          <a:p>
            <a:r>
              <a:rPr lang="it-IT" sz="1000" b="0" i="0" kern="1200" dirty="0" smtClean="0">
                <a:solidFill>
                  <a:schemeClr val="tx1"/>
                </a:solidFill>
                <a:latin typeface="+mn-lt"/>
                <a:ea typeface="+mn-ea"/>
                <a:cs typeface="+mn-cs"/>
              </a:rPr>
              <a:t> </a:t>
            </a:r>
          </a:p>
          <a:p>
            <a:r>
              <a:rPr lang="it-IT" sz="1000" b="0" i="0" kern="1200" dirty="0" smtClean="0">
                <a:solidFill>
                  <a:schemeClr val="tx1"/>
                </a:solidFill>
                <a:latin typeface="+mn-lt"/>
                <a:ea typeface="+mn-ea"/>
                <a:cs typeface="+mn-cs"/>
              </a:rPr>
              <a:t>Per quanto riguarda la classe operaia, il fenomeno più rilevante negli anni 1950-70 è la diffusione del cosiddetto operaio-massa, conseguente all’introduzione, anche nelle industrie europee, delle lavorazioni caratteristiche della produzione di serie: il taylorismo e la catena di montaggio.</a:t>
            </a:r>
          </a:p>
          <a:p>
            <a:r>
              <a:rPr lang="it-IT" sz="1000" b="0" i="0" kern="1200" dirty="0" smtClean="0">
                <a:solidFill>
                  <a:schemeClr val="tx1"/>
                </a:solidFill>
                <a:latin typeface="+mn-lt"/>
                <a:ea typeface="+mn-ea"/>
                <a:cs typeface="+mn-cs"/>
              </a:rPr>
              <a:t>Una figura operaia caratterizzata da un basso livello di qualificazione e di professionalità, dovendo svolgere azioni sempre più parcellizzate e ripetitive. Inoltre, in molti paesi questo tipo di lavorazioni fu affidato a manodopera immigrata o alle fasce più marginali della popolazione locale. Se da un lato, perciò, la classe operaia vide crescere nel dopoguerra le proprie retribuzioni, anche perché la maggiore occupazione si tradusse in una crescita della forza sindacale, dall’altro le condizioni di lavoro in fabbrica divennero sempre più alienanti, provocando proteste e conflitti molto accesi.</a:t>
            </a:r>
          </a:p>
          <a:p>
            <a:r>
              <a:rPr lang="it-IT" sz="1000" b="0" i="0" kern="1200" dirty="0" smtClean="0">
                <a:solidFill>
                  <a:schemeClr val="tx1"/>
                </a:solidFill>
                <a:latin typeface="+mn-lt"/>
                <a:ea typeface="+mn-ea"/>
                <a:cs typeface="+mn-cs"/>
              </a:rPr>
              <a:t> </a:t>
            </a:r>
          </a:p>
          <a:p>
            <a:r>
              <a:rPr lang="it-IT" sz="1000" b="0" i="0" kern="1200" dirty="0" smtClean="0">
                <a:solidFill>
                  <a:schemeClr val="tx1"/>
                </a:solidFill>
                <a:latin typeface="+mn-lt"/>
                <a:ea typeface="+mn-ea"/>
                <a:cs typeface="+mn-cs"/>
              </a:rPr>
              <a:t>È solito l’uso di definire società dei consumi l’organizzazione economica e sociale dei paesi industrializzati nel dopoguerra: una società in cui la funzione economica del consumo si dilata in misura tale che tutta la popolazione entra a fare parte della categoria dei consumatori. Ciò determina una crescita della domanda e, quindi, dell’offerta (produzione) destinata a soddisfarla; in poche parole, del reddito.</a:t>
            </a:r>
          </a:p>
          <a:p>
            <a:r>
              <a:rPr lang="it-IT" sz="1000" b="0" i="0" kern="1200" dirty="0" smtClean="0">
                <a:solidFill>
                  <a:schemeClr val="tx1"/>
                </a:solidFill>
                <a:latin typeface="+mn-lt"/>
                <a:ea typeface="+mn-ea"/>
                <a:cs typeface="+mn-cs"/>
              </a:rPr>
              <a:t> </a:t>
            </a:r>
          </a:p>
          <a:p>
            <a:r>
              <a:rPr lang="it-IT" sz="1000" b="0" i="0" kern="1200" dirty="0" smtClean="0">
                <a:solidFill>
                  <a:schemeClr val="tx1"/>
                </a:solidFill>
                <a:latin typeface="+mn-lt"/>
                <a:ea typeface="+mn-ea"/>
                <a:cs typeface="+mn-cs"/>
              </a:rPr>
              <a:t>Fu questo il meccanismo che alimentò lo sviluppo economico del dopoguerra, rilevabile dal fatto che diminuì la spesa per i consumi alimentari (in percentuale sulla domanda complessiva, non in valore assoluto) e aumentò quella per la casa, l’abbigliamento, gli elettrodomestici. Fulcro e simbolo di questa nuova “società dell’abbondanza” fu l’automobile e, al suo fianco, la televisione.</a:t>
            </a:r>
          </a:p>
          <a:p>
            <a:r>
              <a:rPr lang="it-IT" sz="1000" b="0" i="0" kern="1200" dirty="0" smtClean="0">
                <a:solidFill>
                  <a:schemeClr val="tx1"/>
                </a:solidFill>
                <a:latin typeface="+mn-lt"/>
                <a:ea typeface="+mn-ea"/>
                <a:cs typeface="+mn-cs"/>
              </a:rPr>
              <a:t>Tra i consumi sociali che negli anni dello sviluppo conobbero un’impetuosa diffusione, il più significativo e ricco di conseguenze fu certamente l’istruzione. Mentre l’alfabetizzazione di base, diveniva una caratteristica comune e irrinunciabile in tutte le società sviluppate, una grande espansione investì anche la scolarizzazione superiore e universitaria, sino a dar luogo a quella che è stata chiamata la scolarizzazione di massa.</a:t>
            </a:r>
          </a:p>
          <a:p>
            <a:r>
              <a:rPr lang="it-IT" sz="1000" b="0" i="0" kern="1200" dirty="0" smtClean="0">
                <a:solidFill>
                  <a:schemeClr val="tx1"/>
                </a:solidFill>
                <a:latin typeface="+mn-lt"/>
                <a:ea typeface="+mn-ea"/>
                <a:cs typeface="+mn-cs"/>
              </a:rPr>
              <a:t>All’origine di questo fenomeno si trova una molteplicità di fattori, primo fra i quali lo sviluppo economico mondiale e l’innalzamento dei redditi medi, che consentì a moltissime famiglie di modesta estrazione sociale di investire risorse nell’istruzione dei figli.</a:t>
            </a:r>
          </a:p>
          <a:p>
            <a:r>
              <a:rPr lang="it-IT" sz="1000" b="0" i="0" kern="1200" dirty="0" smtClean="0">
                <a:solidFill>
                  <a:schemeClr val="tx1"/>
                </a:solidFill>
                <a:latin typeface="+mn-lt"/>
                <a:ea typeface="+mn-ea"/>
                <a:cs typeface="+mn-cs"/>
              </a:rPr>
              <a:t>In sistemi produttivi incessantemente investiti dal rinnovamento tecnologico, e quindi bisognosi di una forza-lavoro sempre più scolarizzata e professionalmente flessibile, formazione e cultura divennero risorse economiche di importanza primaria; al tempo stesso, il potere pubblico nelle società avanzate avviò politiche di istruzioni generalizzate, per rispondere a una domanda di scolarità e di cultura avvertite ormai come beni irrinunciabili, veri e propri diritti, da parte della popolazione.</a:t>
            </a:r>
          </a:p>
          <a:p>
            <a:endParaRPr lang="it-IT" sz="1000" dirty="0" smtClean="0"/>
          </a:p>
          <a:p>
            <a:endParaRPr lang="it-IT" sz="1000" dirty="0"/>
          </a:p>
        </p:txBody>
      </p:sp>
      <p:sp>
        <p:nvSpPr>
          <p:cNvPr id="4" name="Segnaposto numero diapositiva 3"/>
          <p:cNvSpPr>
            <a:spLocks noGrp="1"/>
          </p:cNvSpPr>
          <p:nvPr>
            <p:ph type="sldNum" sz="quarter" idx="10"/>
          </p:nvPr>
        </p:nvSpPr>
        <p:spPr/>
        <p:txBody>
          <a:bodyPr/>
          <a:lstStyle/>
          <a:p>
            <a:fld id="{8F1BE66A-8C58-4F0A-B6A2-6739D3604C51}" type="slidenum">
              <a:rPr lang="it-IT" smtClean="0"/>
              <a:pPr/>
              <a:t>17</a:t>
            </a:fld>
            <a:endParaRPr lang="it-IT"/>
          </a:p>
        </p:txBody>
      </p:sp>
    </p:spTree>
    <p:extLst>
      <p:ext uri="{BB962C8B-B14F-4D97-AF65-F5344CB8AC3E}">
        <p14:creationId xmlns:p14="http://schemas.microsoft.com/office/powerpoint/2010/main" xmlns="" val="399152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tangolo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ttangolo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ttangolo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ttangolo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ttangolo arrotondato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ttangolo arrotondato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ttangolo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705600" y="4206240"/>
            <a:ext cx="960120" cy="457200"/>
          </a:xfrm>
        </p:spPr>
        <p:txBody>
          <a:bodyPr/>
          <a:lstStyle/>
          <a:p>
            <a:fld id="{229CFE51-A42D-47D7-829C-40643D652A2D}" type="datetimeFigureOut">
              <a:rPr lang="it-IT" smtClean="0"/>
              <a:pPr/>
              <a:t>18/11/2017</a:t>
            </a:fld>
            <a:endParaRPr lang="it-IT"/>
          </a:p>
        </p:txBody>
      </p:sp>
      <p:sp>
        <p:nvSpPr>
          <p:cNvPr id="17" name="Segnaposto piè di pagina 16"/>
          <p:cNvSpPr>
            <a:spLocks noGrp="1"/>
          </p:cNvSpPr>
          <p:nvPr>
            <p:ph type="ftr" sz="quarter" idx="11"/>
          </p:nvPr>
        </p:nvSpPr>
        <p:spPr>
          <a:xfrm>
            <a:off x="5410200" y="4205288"/>
            <a:ext cx="1295400" cy="457200"/>
          </a:xfrm>
        </p:spPr>
        <p:txBody>
          <a:bodyPr/>
          <a:lstStyle/>
          <a:p>
            <a:endParaRPr lang="it-IT"/>
          </a:p>
        </p:txBody>
      </p:sp>
      <p:sp>
        <p:nvSpPr>
          <p:cNvPr id="29" name="Segnaposto numero diapositiva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140D602-B8FF-4490-9424-09862BB1DE94}" type="slidenum">
              <a:rPr lang="it-IT" smtClean="0"/>
              <a:pPr/>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29CFE51-A42D-47D7-829C-40643D652A2D}" type="datetimeFigureOut">
              <a:rPr lang="it-IT" smtClean="0"/>
              <a:pPr/>
              <a:t>18/11/2017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40D602-B8FF-4490-9424-09862BB1DE94}" type="slidenum">
              <a:rPr lang="it-IT" smtClean="0"/>
              <a:pPr/>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143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143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29CFE51-A42D-47D7-829C-40643D652A2D}" type="datetimeFigureOut">
              <a:rPr lang="it-IT" smtClean="0"/>
              <a:pPr/>
              <a:t>18/11/2017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40D602-B8FF-4490-9424-09862BB1DE94}" type="slidenum">
              <a:rPr lang="it-IT" smtClean="0"/>
              <a:pPr/>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29CFE51-A42D-47D7-829C-40643D652A2D}" type="datetimeFigureOut">
              <a:rPr lang="it-IT" smtClean="0"/>
              <a:pPr/>
              <a:t>18/11/2017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40D602-B8FF-4490-9424-09862BB1DE94}" type="slidenum">
              <a:rPr lang="it-IT" smtClean="0"/>
              <a:pPr/>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229CFE51-A42D-47D7-829C-40643D652A2D}" type="datetimeFigureOut">
              <a:rPr lang="it-IT" smtClean="0"/>
              <a:pPr/>
              <a:t>18/11/2017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40D602-B8FF-4490-9424-09862BB1DE94}" type="slidenum">
              <a:rPr lang="it-IT" smtClean="0"/>
              <a:pPr/>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29CFE51-A42D-47D7-829C-40643D652A2D}" type="datetimeFigureOut">
              <a:rPr lang="it-IT" smtClean="0"/>
              <a:pPr/>
              <a:t>18/11/2017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40D602-B8FF-4490-9424-09862BB1DE94}" type="slidenum">
              <a:rPr lang="it-IT" smtClean="0"/>
              <a:pPr/>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143000"/>
            <a:ext cx="8382000" cy="1069848"/>
          </a:xfrm>
        </p:spPr>
        <p:txBody>
          <a:bodyPr anchor="ctr"/>
          <a:lstStyle>
            <a:lvl1pPr>
              <a:defRPr sz="4000" b="0" i="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data 25"/>
          <p:cNvSpPr>
            <a:spLocks noGrp="1"/>
          </p:cNvSpPr>
          <p:nvPr>
            <p:ph type="dt" sz="half" idx="10"/>
          </p:nvPr>
        </p:nvSpPr>
        <p:spPr/>
        <p:txBody>
          <a:bodyPr rtlCol="0"/>
          <a:lstStyle/>
          <a:p>
            <a:fld id="{229CFE51-A42D-47D7-829C-40643D652A2D}" type="datetimeFigureOut">
              <a:rPr lang="it-IT" smtClean="0"/>
              <a:pPr/>
              <a:t>18/11/2017</a:t>
            </a:fld>
            <a:endParaRPr lang="it-IT"/>
          </a:p>
        </p:txBody>
      </p:sp>
      <p:sp>
        <p:nvSpPr>
          <p:cNvPr id="27" name="Segnaposto numero diapositiva 26"/>
          <p:cNvSpPr>
            <a:spLocks noGrp="1"/>
          </p:cNvSpPr>
          <p:nvPr>
            <p:ph type="sldNum" sz="quarter" idx="11"/>
          </p:nvPr>
        </p:nvSpPr>
        <p:spPr/>
        <p:txBody>
          <a:bodyPr rtlCol="0"/>
          <a:lstStyle/>
          <a:p>
            <a:fld id="{3140D602-B8FF-4490-9424-09862BB1DE94}" type="slidenum">
              <a:rPr lang="it-IT" smtClean="0"/>
              <a:pPr/>
              <a:t>‹N›</a:t>
            </a:fld>
            <a:endParaRPr lang="it-IT"/>
          </a:p>
        </p:txBody>
      </p:sp>
      <p:sp>
        <p:nvSpPr>
          <p:cNvPr id="28" name="Segnaposto piè di pagina 27"/>
          <p:cNvSpPr>
            <a:spLocks noGrp="1"/>
          </p:cNvSpPr>
          <p:nvPr>
            <p:ph type="ftr" sz="quarter" idx="12"/>
          </p:nvPr>
        </p:nvSpPr>
        <p:spPr/>
        <p:txBody>
          <a:bodyPr rtlCol="0"/>
          <a:lstStyle/>
          <a:p>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a:xfrm>
            <a:off x="6583680" y="612648"/>
            <a:ext cx="957264" cy="457200"/>
          </a:xfrm>
        </p:spPr>
        <p:txBody>
          <a:bodyPr/>
          <a:lstStyle/>
          <a:p>
            <a:fld id="{229CFE51-A42D-47D7-829C-40643D652A2D}" type="datetimeFigureOut">
              <a:rPr lang="it-IT" smtClean="0"/>
              <a:pPr/>
              <a:t>18/11/2017</a:t>
            </a:fld>
            <a:endParaRPr lang="it-IT"/>
          </a:p>
        </p:txBody>
      </p:sp>
      <p:sp>
        <p:nvSpPr>
          <p:cNvPr id="4" name="Segnaposto piè di pagina 3"/>
          <p:cNvSpPr>
            <a:spLocks noGrp="1"/>
          </p:cNvSpPr>
          <p:nvPr>
            <p:ph type="ftr" sz="quarter" idx="11"/>
          </p:nvPr>
        </p:nvSpPr>
        <p:spPr>
          <a:xfrm>
            <a:off x="5257800" y="612648"/>
            <a:ext cx="1325880" cy="457200"/>
          </a:xfrm>
        </p:spPr>
        <p:txBody>
          <a:bodyPr/>
          <a:lstStyle/>
          <a:p>
            <a:endParaRPr lang="it-IT"/>
          </a:p>
        </p:txBody>
      </p:sp>
      <p:sp>
        <p:nvSpPr>
          <p:cNvPr id="5" name="Segnaposto numero diapositiva 4"/>
          <p:cNvSpPr>
            <a:spLocks noGrp="1"/>
          </p:cNvSpPr>
          <p:nvPr>
            <p:ph type="sldNum" sz="quarter" idx="12"/>
          </p:nvPr>
        </p:nvSpPr>
        <p:spPr>
          <a:xfrm>
            <a:off x="8174736" y="2272"/>
            <a:ext cx="762000" cy="365760"/>
          </a:xfrm>
        </p:spPr>
        <p:txBody>
          <a:bodyPr/>
          <a:lstStyle/>
          <a:p>
            <a:fld id="{3140D602-B8FF-4490-9424-09862BB1DE94}" type="slidenum">
              <a:rPr lang="it-IT" smtClean="0"/>
              <a:pPr/>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29CFE51-A42D-47D7-829C-40643D652A2D}" type="datetimeFigureOut">
              <a:rPr lang="it-IT" smtClean="0"/>
              <a:pPr/>
              <a:t>18/11/2017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140D602-B8FF-4490-9424-09862BB1DE94}" type="slidenum">
              <a:rPr lang="it-IT" smtClean="0"/>
              <a:pPr/>
              <a:t>‹N›</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53496" y="1101970"/>
            <a:ext cx="3383280" cy="877824"/>
          </a:xfrm>
        </p:spPr>
        <p:txBody>
          <a:bodyPr anchor="b"/>
          <a:lstStyle>
            <a:lvl1pPr algn="l">
              <a:buNone/>
              <a:defRPr sz="1800" b="1"/>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29CFE51-A42D-47D7-829C-40643D652A2D}" type="datetimeFigureOut">
              <a:rPr lang="it-IT" smtClean="0"/>
              <a:pPr/>
              <a:t>18/11/2017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40D602-B8FF-4490-9424-09862BB1DE94}" type="slidenum">
              <a:rPr lang="it-IT" smtClean="0"/>
              <a:pPr/>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29CFE51-A42D-47D7-829C-40643D652A2D}" type="datetimeFigureOut">
              <a:rPr lang="it-IT" smtClean="0"/>
              <a:pPr/>
              <a:t>18/11/2017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40D602-B8FF-4490-9424-09862BB1DE94}" type="slidenum">
              <a:rPr lang="it-IT" smtClean="0"/>
              <a:pPr/>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tango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ttangolo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ttangolo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ttangolo arrotondato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ttangolo arrotondato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ttangolo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ttango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ttango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ttango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tango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ttango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egnaposto titolo 21"/>
          <p:cNvSpPr>
            <a:spLocks noGrp="1"/>
          </p:cNvSpPr>
          <p:nvPr>
            <p:ph type="title"/>
          </p:nvPr>
        </p:nvSpPr>
        <p:spPr>
          <a:xfrm>
            <a:off x="457200" y="1143000"/>
            <a:ext cx="8229600" cy="10668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29CFE51-A42D-47D7-829C-40643D652A2D}" type="datetimeFigureOut">
              <a:rPr lang="it-IT" smtClean="0"/>
              <a:pPr/>
              <a:t>18/11/2017</a:t>
            </a:fld>
            <a:endParaRPr lang="it-IT"/>
          </a:p>
        </p:txBody>
      </p:sp>
      <p:sp>
        <p:nvSpPr>
          <p:cNvPr id="3" name="Segnaposto piè di pagina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t-IT"/>
          </a:p>
        </p:txBody>
      </p:sp>
      <p:sp>
        <p:nvSpPr>
          <p:cNvPr id="23" name="Segnaposto numero diapositiva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140D602-B8FF-4490-9424-09862BB1DE9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azionidisistema.it/" TargetMode="Externa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Data" Target="../diagrams/data30.xml"/><Relationship Id="rId7" Type="http://schemas.openxmlformats.org/officeDocument/2006/relationships/diagramData" Target="../diagrams/data31.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diagramColors" Target="../diagrams/colors30.xml"/><Relationship Id="rId5" Type="http://schemas.openxmlformats.org/officeDocument/2006/relationships/diagramQuickStyle" Target="../diagrams/quickStyle30.xml"/><Relationship Id="rId10" Type="http://schemas.openxmlformats.org/officeDocument/2006/relationships/diagramColors" Target="../diagrams/colors31.xml"/><Relationship Id="rId4" Type="http://schemas.openxmlformats.org/officeDocument/2006/relationships/diagramLayout" Target="../diagrams/layout30.xml"/><Relationship Id="rId9" Type="http://schemas.openxmlformats.org/officeDocument/2006/relationships/diagramQuickStyle" Target="../diagrams/quickStyle3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openxmlformats.org/officeDocument/2006/relationships/diagramData" Target="../diagrams/data5.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467544" y="2132856"/>
            <a:ext cx="8458200" cy="1470025"/>
          </a:xfrm>
        </p:spPr>
        <p:txBody>
          <a:bodyPr/>
          <a:lstStyle/>
          <a:p>
            <a:pPr algn="ctr"/>
            <a:r>
              <a:rPr lang="it-IT" b="1" dirty="0" smtClean="0">
                <a:solidFill>
                  <a:schemeClr val="accent2">
                    <a:lumMod val="60000"/>
                    <a:lumOff val="40000"/>
                  </a:schemeClr>
                </a:solidFill>
              </a:rPr>
              <a:t>Povertà e comunità. </a:t>
            </a:r>
            <a:r>
              <a:rPr lang="it-IT" b="1" dirty="0" smtClean="0"/>
              <a:t/>
            </a:r>
            <a:br>
              <a:rPr lang="it-IT" b="1" dirty="0" smtClean="0"/>
            </a:br>
            <a:r>
              <a:rPr lang="it-IT" b="1" dirty="0" smtClean="0"/>
              <a:t>Il lavoro delle Caritas oggi</a:t>
            </a:r>
            <a:endParaRPr lang="it-IT" b="1" dirty="0"/>
          </a:p>
        </p:txBody>
      </p:sp>
      <p:sp>
        <p:nvSpPr>
          <p:cNvPr id="6" name="Sottotitolo 5"/>
          <p:cNvSpPr>
            <a:spLocks noGrp="1"/>
          </p:cNvSpPr>
          <p:nvPr>
            <p:ph type="subTitle" idx="1"/>
          </p:nvPr>
        </p:nvSpPr>
        <p:spPr>
          <a:solidFill>
            <a:schemeClr val="bg1"/>
          </a:solidFill>
          <a:ln w="76200">
            <a:solidFill>
              <a:schemeClr val="accent2"/>
            </a:solidFill>
          </a:ln>
        </p:spPr>
        <p:style>
          <a:lnRef idx="2">
            <a:schemeClr val="accent2"/>
          </a:lnRef>
          <a:fillRef idx="1">
            <a:schemeClr val="lt1"/>
          </a:fillRef>
          <a:effectRef idx="0">
            <a:schemeClr val="accent2"/>
          </a:effectRef>
          <a:fontRef idx="minor">
            <a:schemeClr val="dk1"/>
          </a:fontRef>
        </p:style>
        <p:txBody>
          <a:bodyPr>
            <a:normAutofit/>
          </a:bodyPr>
          <a:lstStyle/>
          <a:p>
            <a:endParaRPr lang="it-IT" dirty="0" smtClean="0"/>
          </a:p>
          <a:p>
            <a:pPr algn="ctr"/>
            <a:endParaRPr lang="it-IT" sz="1800" dirty="0" smtClean="0"/>
          </a:p>
          <a:p>
            <a:pPr algn="ctr"/>
            <a:r>
              <a:rPr lang="it-IT" sz="1800" dirty="0" smtClean="0"/>
              <a:t>Nunzia De Capite</a:t>
            </a:r>
          </a:p>
          <a:p>
            <a:pPr algn="ctr"/>
            <a:endParaRPr lang="it-IT" sz="1800" dirty="0" smtClean="0"/>
          </a:p>
          <a:p>
            <a:pPr algn="ctr"/>
            <a:r>
              <a:rPr lang="it-IT" sz="1800" i="1" dirty="0" smtClean="0">
                <a:solidFill>
                  <a:schemeClr val="tx1">
                    <a:lumMod val="50000"/>
                    <a:lumOff val="50000"/>
                  </a:schemeClr>
                </a:solidFill>
              </a:rPr>
              <a:t>Terni, 18 novembre 2017</a:t>
            </a:r>
          </a:p>
          <a:p>
            <a:pPr algn="ctr"/>
            <a:endParaRPr lang="it-IT" sz="1600" i="1" dirty="0" smtClean="0"/>
          </a:p>
          <a:p>
            <a:pPr algn="ctr"/>
            <a:endParaRPr lang="it-IT" sz="2100" i="1" dirty="0" smtClean="0"/>
          </a:p>
          <a:p>
            <a:pPr algn="ctr"/>
            <a:endParaRPr lang="it-IT" dirty="0"/>
          </a:p>
        </p:txBody>
      </p:sp>
      <p:pic>
        <p:nvPicPr>
          <p:cNvPr id="59393" name="Picture 1" descr="Z:\AN\loghi\p_M+L_jpeg.jpg"/>
          <p:cNvPicPr>
            <a:picLocks noChangeAspect="1" noChangeArrowheads="1"/>
          </p:cNvPicPr>
          <p:nvPr/>
        </p:nvPicPr>
        <p:blipFill>
          <a:blip r:embed="rId2" cstate="print"/>
          <a:srcRect/>
          <a:stretch>
            <a:fillRect/>
          </a:stretch>
        </p:blipFill>
        <p:spPr bwMode="auto">
          <a:xfrm>
            <a:off x="251520" y="332656"/>
            <a:ext cx="3383958" cy="13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836712"/>
            <a:ext cx="8229600" cy="1066800"/>
          </a:xfrm>
        </p:spPr>
        <p:txBody>
          <a:bodyPr/>
          <a:lstStyle/>
          <a:p>
            <a:pPr algn="ctr"/>
            <a:r>
              <a:rPr lang="it-IT" b="1" dirty="0" smtClean="0">
                <a:solidFill>
                  <a:schemeClr val="accent2"/>
                </a:solidFill>
              </a:rPr>
              <a:t>I contesti</a:t>
            </a:r>
            <a:endParaRPr lang="it-IT" b="1" dirty="0">
              <a:solidFill>
                <a:schemeClr val="accent2"/>
              </a:solidFill>
            </a:endParaRPr>
          </a:p>
        </p:txBody>
      </p:sp>
      <p:graphicFrame>
        <p:nvGraphicFramePr>
          <p:cNvPr id="4" name="Segnaposto contenuto 3"/>
          <p:cNvGraphicFramePr>
            <a:graphicFrameLocks noGrp="1"/>
          </p:cNvGraphicFramePr>
          <p:nvPr>
            <p:ph idx="1"/>
          </p:nvPr>
        </p:nvGraphicFramePr>
        <p:xfrm>
          <a:off x="467544" y="1916832"/>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4"/>
            <a:ext cx="8229600" cy="1066800"/>
          </a:xfrm>
        </p:spPr>
        <p:txBody>
          <a:bodyPr>
            <a:normAutofit fontScale="90000"/>
          </a:bodyPr>
          <a:lstStyle/>
          <a:p>
            <a:pPr algn="ctr"/>
            <a:r>
              <a:rPr lang="it-IT" b="1" dirty="0" smtClean="0">
                <a:solidFill>
                  <a:schemeClr val="accent2"/>
                </a:solidFill>
              </a:rPr>
              <a:t>Povertà.</a:t>
            </a:r>
            <a:br>
              <a:rPr lang="it-IT" b="1" dirty="0" smtClean="0">
                <a:solidFill>
                  <a:schemeClr val="accent2"/>
                </a:solidFill>
              </a:rPr>
            </a:br>
            <a:r>
              <a:rPr lang="it-IT" b="1" dirty="0" smtClean="0">
                <a:solidFill>
                  <a:schemeClr val="accent2"/>
                </a:solidFill>
              </a:rPr>
              <a:t>Molte definizioni</a:t>
            </a:r>
            <a:endParaRPr lang="it-IT" b="1" dirty="0">
              <a:solidFill>
                <a:schemeClr val="accent2"/>
              </a:solidFill>
            </a:endParaRPr>
          </a:p>
        </p:txBody>
      </p:sp>
      <p:graphicFrame>
        <p:nvGraphicFramePr>
          <p:cNvPr id="4" name="Segnaposto contenuto 3"/>
          <p:cNvGraphicFramePr>
            <a:graphicFrameLocks noGrp="1"/>
          </p:cNvGraphicFramePr>
          <p:nvPr>
            <p:ph idx="1"/>
          </p:nvPr>
        </p:nvGraphicFramePr>
        <p:xfrm>
          <a:off x="467544" y="1988840"/>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08720"/>
            <a:ext cx="8229600" cy="1066800"/>
          </a:xfrm>
        </p:spPr>
        <p:txBody>
          <a:bodyPr/>
          <a:lstStyle/>
          <a:p>
            <a:pPr algn="ctr"/>
            <a:r>
              <a:rPr lang="it-IT" b="1" dirty="0" smtClean="0">
                <a:solidFill>
                  <a:schemeClr val="accent2"/>
                </a:solidFill>
              </a:rPr>
              <a:t>Nuove povertà?</a:t>
            </a:r>
            <a:endParaRPr lang="it-IT" b="1" dirty="0">
              <a:solidFill>
                <a:schemeClr val="accent2"/>
              </a:solidFill>
            </a:endParaRPr>
          </a:p>
        </p:txBody>
      </p:sp>
      <p:graphicFrame>
        <p:nvGraphicFramePr>
          <p:cNvPr id="4" name="Segnaposto contenuto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ndecapite\Desktop\immagini povertà\poverty.jpg"/>
          <p:cNvPicPr>
            <a:picLocks noGrp="1" noChangeAspect="1" noChangeArrowheads="1"/>
          </p:cNvPicPr>
          <p:nvPr>
            <p:ph idx="1"/>
          </p:nvPr>
        </p:nvPicPr>
        <p:blipFill>
          <a:blip r:embed="rId3" cstate="print">
            <a:duotone>
              <a:schemeClr val="accent2">
                <a:shade val="45000"/>
                <a:satMod val="135000"/>
              </a:schemeClr>
              <a:prstClr val="white"/>
            </a:duotone>
            <a:lum bright="10000"/>
          </a:blip>
          <a:srcRect/>
          <a:stretch>
            <a:fillRect/>
          </a:stretch>
        </p:blipFill>
        <p:spPr bwMode="auto">
          <a:xfrm>
            <a:off x="323528" y="764704"/>
            <a:ext cx="3672408" cy="4264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ttangolo arrotondato 2"/>
          <p:cNvSpPr/>
          <p:nvPr/>
        </p:nvSpPr>
        <p:spPr>
          <a:xfrm>
            <a:off x="4211960" y="4365104"/>
            <a:ext cx="4680520" cy="23042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2800" dirty="0" smtClean="0"/>
              <a:t>Povertà </a:t>
            </a:r>
          </a:p>
          <a:p>
            <a:pPr algn="ctr"/>
            <a:r>
              <a:rPr lang="it-IT" sz="2800" dirty="0" smtClean="0"/>
              <a:t>=</a:t>
            </a:r>
          </a:p>
          <a:p>
            <a:pPr algn="ctr"/>
            <a:r>
              <a:rPr lang="it-IT" sz="2800" dirty="0" smtClean="0"/>
              <a:t>assenza o scarsità di risorse economiche e materiali (</a:t>
            </a:r>
            <a:r>
              <a:rPr lang="it-IT" sz="2800" dirty="0" err="1" smtClean="0"/>
              <a:t>Sgritta</a:t>
            </a:r>
            <a:r>
              <a:rPr lang="it-IT" sz="2800" dirty="0" smtClean="0"/>
              <a:t> 2017)</a:t>
            </a:r>
            <a:endParaRPr lang="it-IT" sz="2800" dirty="0"/>
          </a:p>
        </p:txBody>
      </p:sp>
      <p:sp>
        <p:nvSpPr>
          <p:cNvPr id="4" name="Freccia in giù 3"/>
          <p:cNvSpPr/>
          <p:nvPr/>
        </p:nvSpPr>
        <p:spPr>
          <a:xfrm>
            <a:off x="5940152" y="2060848"/>
            <a:ext cx="1008112" cy="1944216"/>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it-IT"/>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p:nvPr/>
        </p:nvGraphicFramePr>
        <p:xfrm>
          <a:off x="467544" y="1916832"/>
          <a:ext cx="8136904"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p:cNvSpPr txBox="1"/>
          <p:nvPr/>
        </p:nvSpPr>
        <p:spPr>
          <a:xfrm>
            <a:off x="827584" y="5085184"/>
            <a:ext cx="1080120"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2000" b="1" dirty="0" smtClean="0">
                <a:solidFill>
                  <a:schemeClr val="bg2"/>
                </a:solidFill>
                <a:latin typeface="Tw Cen MT" pitchFamily="34" charset="0"/>
              </a:rPr>
              <a:t>3,1%</a:t>
            </a:r>
            <a:endParaRPr lang="it-IT" sz="2000" b="1" dirty="0">
              <a:solidFill>
                <a:schemeClr val="bg2"/>
              </a:solidFill>
              <a:latin typeface="Tw Cen MT" pitchFamily="34" charset="0"/>
            </a:endParaRPr>
          </a:p>
        </p:txBody>
      </p:sp>
      <p:sp>
        <p:nvSpPr>
          <p:cNvPr id="6" name="CasellaDiTesto 5"/>
          <p:cNvSpPr txBox="1"/>
          <p:nvPr/>
        </p:nvSpPr>
        <p:spPr>
          <a:xfrm>
            <a:off x="323528" y="548680"/>
            <a:ext cx="8496944" cy="1384995"/>
          </a:xfrm>
          <a:prstGeom prst="rect">
            <a:avLst/>
          </a:prstGeom>
          <a:noFill/>
        </p:spPr>
        <p:txBody>
          <a:bodyPr wrap="square" rtlCol="0">
            <a:spAutoFit/>
          </a:bodyPr>
          <a:lstStyle/>
          <a:p>
            <a:pPr algn="ctr"/>
            <a:r>
              <a:rPr lang="it-IT" sz="4400" b="1" dirty="0" smtClean="0">
                <a:solidFill>
                  <a:schemeClr val="accent2"/>
                </a:solidFill>
                <a:latin typeface="+mj-lt"/>
              </a:rPr>
              <a:t>In Italia</a:t>
            </a:r>
          </a:p>
          <a:p>
            <a:pPr algn="ctr"/>
            <a:r>
              <a:rPr lang="it-IT" sz="4000" b="1" dirty="0" smtClean="0">
                <a:solidFill>
                  <a:schemeClr val="accent2"/>
                </a:solidFill>
                <a:latin typeface="+mj-lt"/>
              </a:rPr>
              <a:t>L’aumento della povertà assoluta</a:t>
            </a:r>
            <a:endParaRPr lang="it-IT" sz="4000" b="1" dirty="0">
              <a:solidFill>
                <a:schemeClr val="accent2"/>
              </a:solidFill>
              <a:latin typeface="+mj-lt"/>
            </a:endParaRPr>
          </a:p>
        </p:txBody>
      </p:sp>
      <p:sp>
        <p:nvSpPr>
          <p:cNvPr id="7" name="CasellaDiTesto 6"/>
          <p:cNvSpPr txBox="1"/>
          <p:nvPr/>
        </p:nvSpPr>
        <p:spPr>
          <a:xfrm>
            <a:off x="5940152" y="4581128"/>
            <a:ext cx="2376264"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2800" b="1" dirty="0" smtClean="0"/>
              <a:t>+ 155%</a:t>
            </a:r>
            <a:endParaRPr lang="it-IT" sz="2800" b="1" dirty="0"/>
          </a:p>
        </p:txBody>
      </p:sp>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dangelelli\Desktop\M+L_bianco.gif"/>
          <p:cNvPicPr>
            <a:picLocks noChangeAspect="1" noChangeArrowheads="1"/>
          </p:cNvPicPr>
          <p:nvPr/>
        </p:nvPicPr>
        <p:blipFill>
          <a:blip r:embed="rId3" cstate="print"/>
          <a:srcRect/>
          <a:stretch>
            <a:fillRect/>
          </a:stretch>
        </p:blipFill>
        <p:spPr bwMode="auto">
          <a:xfrm>
            <a:off x="323850" y="6092825"/>
            <a:ext cx="1368425" cy="595313"/>
          </a:xfrm>
          <a:prstGeom prst="rect">
            <a:avLst/>
          </a:prstGeom>
          <a:noFill/>
          <a:ln w="9525">
            <a:noFill/>
            <a:miter lim="800000"/>
            <a:headEnd/>
            <a:tailEnd/>
          </a:ln>
        </p:spPr>
      </p:pic>
      <p:graphicFrame>
        <p:nvGraphicFramePr>
          <p:cNvPr id="6" name="Tabella 5"/>
          <p:cNvGraphicFramePr>
            <a:graphicFrameLocks noGrp="1"/>
          </p:cNvGraphicFramePr>
          <p:nvPr>
            <p:extLst>
              <p:ext uri="{D42A27DB-BD31-4B8C-83A1-F6EECF244321}">
                <p14:modId xmlns:p14="http://schemas.microsoft.com/office/powerpoint/2010/main" xmlns="" val="1411800947"/>
              </p:ext>
            </p:extLst>
          </p:nvPr>
        </p:nvGraphicFramePr>
        <p:xfrm>
          <a:off x="827584" y="1772816"/>
          <a:ext cx="7631760" cy="4114800"/>
        </p:xfrm>
        <a:graphic>
          <a:graphicData uri="http://schemas.openxmlformats.org/drawingml/2006/table">
            <a:tbl>
              <a:tblPr firstRow="1" bandRow="1">
                <a:tableStyleId>{72833802-FEF1-4C79-8D5D-14CF1EAF98D9}</a:tableStyleId>
              </a:tblPr>
              <a:tblGrid>
                <a:gridCol w="3816424"/>
                <a:gridCol w="3815336"/>
              </a:tblGrid>
              <a:tr h="440049">
                <a:tc>
                  <a:txBody>
                    <a:bodyPr/>
                    <a:lstStyle/>
                    <a:p>
                      <a:r>
                        <a:rPr lang="it-IT" sz="2400" dirty="0" smtClean="0"/>
                        <a:t>PRIMA</a:t>
                      </a:r>
                      <a:r>
                        <a:rPr lang="it-IT" sz="2400" baseline="0" dirty="0" smtClean="0"/>
                        <a:t> DELLA CRISI</a:t>
                      </a:r>
                      <a:endParaRPr lang="it-IT" sz="2400" dirty="0">
                        <a:latin typeface="Tw Cen MT" pitchFamily="34" charset="0"/>
                      </a:endParaRPr>
                    </a:p>
                  </a:txBody>
                  <a:tcPr/>
                </a:tc>
                <a:tc>
                  <a:txBody>
                    <a:bodyPr/>
                    <a:lstStyle/>
                    <a:p>
                      <a:r>
                        <a:rPr lang="it-IT" sz="2400" dirty="0" smtClean="0"/>
                        <a:t>OGGI E DOMANI </a:t>
                      </a:r>
                      <a:endParaRPr lang="it-IT" sz="2400" dirty="0">
                        <a:latin typeface="Tw Cen MT" pitchFamily="34" charset="0"/>
                      </a:endParaRPr>
                    </a:p>
                  </a:txBody>
                  <a:tcPr/>
                </a:tc>
              </a:tr>
              <a:tr h="1144127">
                <a:tc>
                  <a:txBody>
                    <a:bodyPr/>
                    <a:lstStyle/>
                    <a:p>
                      <a:r>
                        <a:rPr lang="it-IT" sz="2400" dirty="0" smtClean="0"/>
                        <a:t>Question</a:t>
                      </a:r>
                      <a:r>
                        <a:rPr lang="it-IT" sz="2400" baseline="0" dirty="0" smtClean="0"/>
                        <a:t>e meridionale</a:t>
                      </a:r>
                      <a:endParaRPr lang="it-IT" sz="2400" dirty="0">
                        <a:latin typeface="Tw Cen MT"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dirty="0" smtClean="0"/>
                        <a:t>Question</a:t>
                      </a:r>
                      <a:r>
                        <a:rPr lang="it-IT" sz="2400" baseline="0" dirty="0" smtClean="0"/>
                        <a:t>e meridionale + questione settentrionale</a:t>
                      </a:r>
                      <a:endParaRPr lang="it-IT" sz="2400" dirty="0" smtClean="0"/>
                    </a:p>
                    <a:p>
                      <a:endParaRPr lang="it-IT" sz="2400" dirty="0">
                        <a:latin typeface="Tw Cen MT" pitchFamily="34" charset="0"/>
                      </a:endParaRPr>
                    </a:p>
                  </a:txBody>
                  <a:tcPr/>
                </a:tc>
              </a:tr>
              <a:tr h="792088">
                <a:tc>
                  <a:txBody>
                    <a:bodyPr/>
                    <a:lstStyle/>
                    <a:p>
                      <a:r>
                        <a:rPr lang="it-IT" sz="2400" dirty="0" smtClean="0"/>
                        <a:t>Un problema per lo più degli anziani</a:t>
                      </a:r>
                      <a:endParaRPr lang="it-IT" sz="2400" dirty="0">
                        <a:latin typeface="Tw Cen MT" pitchFamily="34" charset="0"/>
                      </a:endParaRPr>
                    </a:p>
                  </a:txBody>
                  <a:tcPr/>
                </a:tc>
                <a:tc>
                  <a:txBody>
                    <a:bodyPr/>
                    <a:lstStyle/>
                    <a:p>
                      <a:r>
                        <a:rPr lang="it-IT" sz="2400" dirty="0" smtClean="0"/>
                        <a:t>Un problema dei giovani e degli anziani</a:t>
                      </a:r>
                      <a:endParaRPr lang="it-IT" sz="2400" dirty="0">
                        <a:latin typeface="Tw Cen MT" pitchFamily="34" charset="0"/>
                      </a:endParaRPr>
                    </a:p>
                  </a:txBody>
                  <a:tcPr/>
                </a:tc>
              </a:tr>
              <a:tr h="792088">
                <a:tc>
                  <a:txBody>
                    <a:bodyPr/>
                    <a:lstStyle/>
                    <a:p>
                      <a:r>
                        <a:rPr lang="it-IT" sz="2400" dirty="0" smtClean="0"/>
                        <a:t>Riguarda chi ha almeno 3 figli minori</a:t>
                      </a:r>
                      <a:endParaRPr lang="it-IT" sz="2400" dirty="0">
                        <a:latin typeface="Tw Cen MT" pitchFamily="34" charset="0"/>
                      </a:endParaRPr>
                    </a:p>
                  </a:txBody>
                  <a:tcPr/>
                </a:tc>
                <a:tc>
                  <a:txBody>
                    <a:bodyPr/>
                    <a:lstStyle/>
                    <a:p>
                      <a:r>
                        <a:rPr lang="it-IT" sz="2400" dirty="0" smtClean="0"/>
                        <a:t>Riguarda chi ha almeno 1 figlio minore</a:t>
                      </a:r>
                      <a:endParaRPr lang="it-IT" sz="2400" dirty="0">
                        <a:latin typeface="Tw Cen MT" pitchFamily="34" charset="0"/>
                      </a:endParaRPr>
                    </a:p>
                  </a:txBody>
                  <a:tcPr/>
                </a:tc>
              </a:tr>
              <a:tr h="792088">
                <a:tc>
                  <a:txBody>
                    <a:bodyPr/>
                    <a:lstStyle/>
                    <a:p>
                      <a:r>
                        <a:rPr lang="it-IT" sz="2400" dirty="0" smtClean="0"/>
                        <a:t>Non tocca chi ha un lavoro</a:t>
                      </a:r>
                      <a:endParaRPr lang="it-IT" sz="2400" dirty="0">
                        <a:latin typeface="Tw Cen MT" pitchFamily="34" charset="0"/>
                      </a:endParaRPr>
                    </a:p>
                  </a:txBody>
                  <a:tcPr/>
                </a:tc>
                <a:tc>
                  <a:txBody>
                    <a:bodyPr/>
                    <a:lstStyle/>
                    <a:p>
                      <a:r>
                        <a:rPr lang="it-IT" sz="2400" dirty="0" smtClean="0"/>
                        <a:t>Tocca anche chi ha un</a:t>
                      </a:r>
                      <a:r>
                        <a:rPr lang="it-IT" sz="2400" baseline="0" dirty="0" smtClean="0"/>
                        <a:t> lavoro</a:t>
                      </a:r>
                      <a:endParaRPr lang="it-IT" sz="2400" dirty="0">
                        <a:latin typeface="Tw Cen MT" pitchFamily="34" charset="0"/>
                      </a:endParaRPr>
                    </a:p>
                  </a:txBody>
                  <a:tcPr/>
                </a:tc>
              </a:tr>
            </a:tbl>
          </a:graphicData>
        </a:graphic>
      </p:graphicFrame>
      <p:sp>
        <p:nvSpPr>
          <p:cNvPr id="7" name="CasellaDiTesto 6"/>
          <p:cNvSpPr txBox="1"/>
          <p:nvPr/>
        </p:nvSpPr>
        <p:spPr>
          <a:xfrm>
            <a:off x="611560" y="836712"/>
            <a:ext cx="7848872" cy="707886"/>
          </a:xfrm>
          <a:prstGeom prst="rect">
            <a:avLst/>
          </a:prstGeom>
          <a:noFill/>
        </p:spPr>
        <p:txBody>
          <a:bodyPr wrap="square" rtlCol="0">
            <a:spAutoFit/>
          </a:bodyPr>
          <a:lstStyle/>
          <a:p>
            <a:pPr algn="ctr"/>
            <a:r>
              <a:rPr lang="it-IT" sz="4000" b="1" dirty="0" smtClean="0">
                <a:solidFill>
                  <a:schemeClr val="accent2"/>
                </a:solidFill>
                <a:latin typeface="+mj-lt"/>
              </a:rPr>
              <a:t>La trasversalità della povertà </a:t>
            </a:r>
            <a:endParaRPr lang="it-IT" sz="4000" b="1" dirty="0">
              <a:solidFill>
                <a:schemeClr val="accent2"/>
              </a:solidFill>
              <a:latin typeface="+mj-lt"/>
            </a:endParaRPr>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836712"/>
            <a:ext cx="8229600" cy="1066800"/>
          </a:xfrm>
        </p:spPr>
        <p:txBody>
          <a:bodyPr>
            <a:normAutofit/>
          </a:bodyPr>
          <a:lstStyle/>
          <a:p>
            <a:pPr algn="ctr"/>
            <a:r>
              <a:rPr lang="it-IT" b="1" dirty="0" smtClean="0">
                <a:solidFill>
                  <a:schemeClr val="accent2"/>
                </a:solidFill>
                <a:ea typeface="+mn-ea"/>
                <a:cs typeface="+mn-cs"/>
              </a:rPr>
              <a:t>La “normalità” della povertà</a:t>
            </a:r>
          </a:p>
        </p:txBody>
      </p:sp>
      <p:graphicFrame>
        <p:nvGraphicFramePr>
          <p:cNvPr id="4" name="Segnaposto contenuto 3"/>
          <p:cNvGraphicFramePr>
            <a:graphicFrameLocks noGrp="1"/>
          </p:cNvGraphicFramePr>
          <p:nvPr>
            <p:ph idx="1"/>
          </p:nvPr>
        </p:nvGraphicFramePr>
        <p:xfrm>
          <a:off x="467544" y="1916832"/>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548680"/>
            <a:ext cx="8229600" cy="1066800"/>
          </a:xfrm>
        </p:spPr>
        <p:txBody>
          <a:bodyPr>
            <a:normAutofit fontScale="90000"/>
          </a:bodyPr>
          <a:lstStyle/>
          <a:p>
            <a:pPr algn="ctr"/>
            <a:r>
              <a:rPr lang="it-IT" dirty="0" smtClean="0"/>
              <a:t/>
            </a:r>
            <a:br>
              <a:rPr lang="it-IT" dirty="0" smtClean="0"/>
            </a:br>
            <a:r>
              <a:rPr lang="it-IT" dirty="0"/>
              <a:t/>
            </a:r>
            <a:br>
              <a:rPr lang="it-IT" dirty="0"/>
            </a:br>
            <a:r>
              <a:rPr lang="it-IT" b="1" dirty="0" smtClean="0">
                <a:solidFill>
                  <a:schemeClr val="accent2"/>
                </a:solidFill>
              </a:rPr>
              <a:t>Economia.</a:t>
            </a:r>
            <a:r>
              <a:rPr lang="it-IT" dirty="0" smtClean="0"/>
              <a:t/>
            </a:r>
            <a:br>
              <a:rPr lang="it-IT" dirty="0" smtClean="0"/>
            </a:br>
            <a:r>
              <a:rPr lang="it-IT" b="1" i="1" dirty="0" smtClean="0">
                <a:solidFill>
                  <a:schemeClr val="accent2"/>
                </a:solidFill>
              </a:rPr>
              <a:t>Oltre i “30 gloriosi”</a:t>
            </a:r>
            <a:br>
              <a:rPr lang="it-IT" b="1" i="1" dirty="0" smtClean="0">
                <a:solidFill>
                  <a:schemeClr val="accent2"/>
                </a:solidFill>
              </a:rPr>
            </a:br>
            <a:r>
              <a:rPr lang="it-IT" dirty="0" smtClean="0"/>
              <a:t/>
            </a:r>
            <a:br>
              <a:rPr lang="it-IT" dirty="0" smtClean="0"/>
            </a:br>
            <a:endParaRPr lang="it-IT" dirty="0"/>
          </a:p>
        </p:txBody>
      </p:sp>
      <p:graphicFrame>
        <p:nvGraphicFramePr>
          <p:cNvPr id="6" name="Diagramma 5"/>
          <p:cNvGraphicFramePr/>
          <p:nvPr/>
        </p:nvGraphicFramePr>
        <p:xfrm>
          <a:off x="755576" y="1700808"/>
          <a:ext cx="763284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066800"/>
          </a:xfrm>
        </p:spPr>
        <p:txBody>
          <a:bodyPr>
            <a:noAutofit/>
          </a:bodyPr>
          <a:lstStyle/>
          <a:p>
            <a:pPr algn="ctr"/>
            <a:r>
              <a:rPr lang="it-IT" sz="3600" b="1" dirty="0" smtClean="0">
                <a:solidFill>
                  <a:schemeClr val="accent2"/>
                </a:solidFill>
                <a:latin typeface="+mn-lt"/>
              </a:rPr>
              <a:t>Economia e welfare</a:t>
            </a:r>
            <a:endParaRPr lang="it-IT" sz="3600" dirty="0">
              <a:solidFill>
                <a:schemeClr val="accent2"/>
              </a:solidFill>
              <a:latin typeface="+mn-lt"/>
            </a:endParaRPr>
          </a:p>
        </p:txBody>
      </p:sp>
      <p:sp>
        <p:nvSpPr>
          <p:cNvPr id="3" name="Segnaposto contenuto 2"/>
          <p:cNvSpPr>
            <a:spLocks noGrp="1"/>
          </p:cNvSpPr>
          <p:nvPr>
            <p:ph idx="1"/>
          </p:nvPr>
        </p:nvSpPr>
        <p:spPr>
          <a:xfrm>
            <a:off x="575048" y="1628800"/>
            <a:ext cx="8568952" cy="4772000"/>
          </a:xfrm>
        </p:spPr>
        <p:txBody>
          <a:bodyPr>
            <a:noAutofit/>
          </a:bodyPr>
          <a:lstStyle/>
          <a:p>
            <a:pPr marL="522288" lvl="1" indent="-177800">
              <a:buNone/>
              <a:tabLst>
                <a:tab pos="2149475" algn="l"/>
              </a:tabLst>
            </a:pPr>
            <a:endParaRPr lang="it-IT" dirty="0" smtClean="0">
              <a:latin typeface="Calibri" pitchFamily="34" charset="0"/>
            </a:endParaRPr>
          </a:p>
          <a:p>
            <a:pPr marL="522288" lvl="1" indent="-177800">
              <a:buFont typeface="Wingdings" pitchFamily="2" charset="2"/>
              <a:buNone/>
              <a:tabLst>
                <a:tab pos="2149475" algn="l"/>
              </a:tabLst>
            </a:pPr>
            <a:endParaRPr lang="it-IT" dirty="0" smtClean="0">
              <a:latin typeface="Calibri" pitchFamily="34" charset="0"/>
            </a:endParaRPr>
          </a:p>
          <a:p>
            <a:pPr marL="522288" lvl="1" indent="-177800">
              <a:buFont typeface="Wingdings" pitchFamily="2" charset="2"/>
              <a:buNone/>
              <a:tabLst>
                <a:tab pos="2149475" algn="l"/>
              </a:tabLst>
            </a:pPr>
            <a:endParaRPr lang="it-IT" dirty="0" smtClean="0">
              <a:latin typeface="Calibri" pitchFamily="34" charset="0"/>
            </a:endParaRPr>
          </a:p>
          <a:p>
            <a:pPr marL="522288" lvl="1" indent="-177800">
              <a:buFont typeface="Wingdings" pitchFamily="2" charset="2"/>
              <a:buNone/>
              <a:tabLst>
                <a:tab pos="2149475" algn="l"/>
              </a:tabLst>
            </a:pPr>
            <a:endParaRPr lang="it-IT" dirty="0" smtClean="0">
              <a:latin typeface="Calibri" pitchFamily="34" charset="0"/>
            </a:endParaRPr>
          </a:p>
          <a:p>
            <a:pPr marL="522288" lvl="1" indent="-177800">
              <a:buFont typeface="Wingdings" pitchFamily="2" charset="2"/>
              <a:buNone/>
              <a:tabLst>
                <a:tab pos="2149475" algn="l"/>
              </a:tabLst>
            </a:pPr>
            <a:endParaRPr lang="it-IT" dirty="0" smtClean="0">
              <a:latin typeface="Calibri" pitchFamily="34" charset="0"/>
            </a:endParaRPr>
          </a:p>
          <a:p>
            <a:pPr marL="522288" lvl="1" indent="-177800">
              <a:buFont typeface="Wingdings" pitchFamily="2" charset="2"/>
              <a:buNone/>
              <a:tabLst>
                <a:tab pos="2149475" algn="l"/>
              </a:tabLst>
            </a:pPr>
            <a:endParaRPr lang="it-IT" dirty="0" smtClean="0">
              <a:latin typeface="Calibri" pitchFamily="34" charset="0"/>
            </a:endParaRPr>
          </a:p>
          <a:p>
            <a:pPr marL="522288" lvl="1" indent="-177800">
              <a:buFont typeface="Wingdings" pitchFamily="2" charset="2"/>
              <a:buNone/>
              <a:tabLst>
                <a:tab pos="2149475" algn="l"/>
              </a:tabLst>
            </a:pPr>
            <a:endParaRPr lang="it-IT" dirty="0" smtClean="0">
              <a:latin typeface="Calibri" pitchFamily="34" charset="0"/>
            </a:endParaRPr>
          </a:p>
        </p:txBody>
      </p:sp>
      <p:graphicFrame>
        <p:nvGraphicFramePr>
          <p:cNvPr id="5" name="Diagramma 4"/>
          <p:cNvGraphicFramePr/>
          <p:nvPr/>
        </p:nvGraphicFramePr>
        <p:xfrm>
          <a:off x="899592" y="1844824"/>
          <a:ext cx="7560840" cy="471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p:cNvSpPr txBox="1"/>
          <p:nvPr/>
        </p:nvSpPr>
        <p:spPr>
          <a:xfrm>
            <a:off x="2483768" y="6165304"/>
            <a:ext cx="3456384" cy="369332"/>
          </a:xfrm>
          <a:prstGeom prst="rect">
            <a:avLst/>
          </a:prstGeom>
          <a:solidFill>
            <a:schemeClr val="tx1"/>
          </a:solidFill>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b="1" dirty="0" smtClean="0">
                <a:solidFill>
                  <a:schemeClr val="bg1"/>
                </a:solidFill>
              </a:rPr>
              <a:t>New </a:t>
            </a:r>
            <a:r>
              <a:rPr lang="it-IT" b="1" dirty="0" err="1" smtClean="0">
                <a:solidFill>
                  <a:schemeClr val="bg1"/>
                </a:solidFill>
              </a:rPr>
              <a:t>normal</a:t>
            </a:r>
            <a:r>
              <a:rPr lang="it-IT" b="1" dirty="0" smtClean="0">
                <a:solidFill>
                  <a:schemeClr val="bg1"/>
                </a:solidFill>
              </a:rPr>
              <a:t> e big society</a:t>
            </a:r>
            <a:endParaRPr lang="it-IT"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92696"/>
            <a:ext cx="8229600" cy="1066800"/>
          </a:xfrm>
        </p:spPr>
        <p:txBody>
          <a:bodyPr>
            <a:noAutofit/>
          </a:bodyPr>
          <a:lstStyle/>
          <a:p>
            <a:pPr algn="ctr"/>
            <a:r>
              <a:rPr lang="it-IT" sz="3600" b="1" dirty="0" smtClean="0">
                <a:solidFill>
                  <a:schemeClr val="accent2"/>
                </a:solidFill>
                <a:latin typeface="+mn-lt"/>
              </a:rPr>
              <a:t>Enti locali, risorse e sussidiarietà</a:t>
            </a:r>
            <a:endParaRPr lang="it-IT" sz="3600" dirty="0">
              <a:solidFill>
                <a:schemeClr val="accent2"/>
              </a:solidFill>
              <a:latin typeface="+mn-lt"/>
            </a:endParaRPr>
          </a:p>
        </p:txBody>
      </p:sp>
      <p:graphicFrame>
        <p:nvGraphicFramePr>
          <p:cNvPr id="4" name="Diagramma 3"/>
          <p:cNvGraphicFramePr/>
          <p:nvPr/>
        </p:nvGraphicFramePr>
        <p:xfrm>
          <a:off x="827584" y="1844824"/>
          <a:ext cx="777686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4"/>
            <a:ext cx="8229600" cy="1066800"/>
          </a:xfrm>
        </p:spPr>
        <p:txBody>
          <a:bodyPr>
            <a:normAutofit fontScale="90000"/>
          </a:bodyPr>
          <a:lstStyle/>
          <a:p>
            <a:pPr algn="ctr"/>
            <a:r>
              <a:rPr lang="it-IT" b="1" dirty="0" smtClean="0">
                <a:solidFill>
                  <a:schemeClr val="accent2"/>
                </a:solidFill>
              </a:rPr>
              <a:t>Una proposta di riflessione e lavoro</a:t>
            </a:r>
            <a:endParaRPr lang="it-IT" b="1" dirty="0">
              <a:solidFill>
                <a:schemeClr val="accent2"/>
              </a:solidFill>
            </a:endParaRPr>
          </a:p>
        </p:txBody>
      </p:sp>
      <p:graphicFrame>
        <p:nvGraphicFramePr>
          <p:cNvPr id="4" name="Segnaposto contenuto 3"/>
          <p:cNvGraphicFramePr>
            <a:graphicFrameLocks noGrp="1"/>
          </p:cNvGraphicFramePr>
          <p:nvPr>
            <p:ph idx="1"/>
          </p:nvPr>
        </p:nvGraphicFramePr>
        <p:xfrm>
          <a:off x="395536" y="1988840"/>
          <a:ext cx="8424936"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764704"/>
            <a:ext cx="8229600" cy="1066800"/>
          </a:xfrm>
        </p:spPr>
        <p:txBody>
          <a:bodyPr>
            <a:noAutofit/>
          </a:bodyPr>
          <a:lstStyle/>
          <a:p>
            <a:pPr algn="ctr"/>
            <a:r>
              <a:rPr lang="it-IT" sz="3600" b="1" dirty="0" smtClean="0">
                <a:solidFill>
                  <a:schemeClr val="accent2"/>
                </a:solidFill>
                <a:latin typeface="+mn-lt"/>
              </a:rPr>
              <a:t>Modelli di sussidiarietà</a:t>
            </a:r>
            <a:endParaRPr lang="it-IT" sz="3600" dirty="0">
              <a:solidFill>
                <a:schemeClr val="accent2"/>
              </a:solidFill>
              <a:latin typeface="+mn-lt"/>
            </a:endParaRPr>
          </a:p>
        </p:txBody>
      </p:sp>
      <p:graphicFrame>
        <p:nvGraphicFramePr>
          <p:cNvPr id="5" name="Diagramma 4"/>
          <p:cNvGraphicFramePr/>
          <p:nvPr/>
        </p:nvGraphicFramePr>
        <p:xfrm>
          <a:off x="899592" y="1988840"/>
          <a:ext cx="748883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764704"/>
            <a:ext cx="8229600" cy="1066800"/>
          </a:xfrm>
        </p:spPr>
        <p:txBody>
          <a:bodyPr>
            <a:noAutofit/>
          </a:bodyPr>
          <a:lstStyle/>
          <a:p>
            <a:pPr algn="ctr"/>
            <a:r>
              <a:rPr lang="it-IT" sz="3600" b="1" dirty="0" smtClean="0">
                <a:solidFill>
                  <a:schemeClr val="accent2"/>
                </a:solidFill>
              </a:rPr>
              <a:t>Prospettive di sussidiarietà</a:t>
            </a:r>
            <a:endParaRPr lang="it-IT" sz="3600" dirty="0">
              <a:solidFill>
                <a:schemeClr val="accent2"/>
              </a:solidFill>
            </a:endParaRPr>
          </a:p>
        </p:txBody>
      </p:sp>
      <p:graphicFrame>
        <p:nvGraphicFramePr>
          <p:cNvPr id="4" name="Diagramma 3"/>
          <p:cNvGraphicFramePr/>
          <p:nvPr/>
        </p:nvGraphicFramePr>
        <p:xfrm>
          <a:off x="1763688" y="2060848"/>
          <a:ext cx="60960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476672"/>
            <a:ext cx="8229600" cy="1066800"/>
          </a:xfrm>
        </p:spPr>
        <p:txBody>
          <a:bodyPr/>
          <a:lstStyle/>
          <a:p>
            <a:pPr algn="ctr"/>
            <a:r>
              <a:rPr lang="it-IT" dirty="0" smtClean="0"/>
              <a:t> </a:t>
            </a:r>
            <a:r>
              <a:rPr lang="it-IT" sz="3600" b="1" dirty="0" smtClean="0">
                <a:solidFill>
                  <a:schemeClr val="accent2"/>
                </a:solidFill>
              </a:rPr>
              <a:t>Welfare e </a:t>
            </a:r>
            <a:r>
              <a:rPr lang="it-IT" sz="3600" b="1" dirty="0" err="1" smtClean="0">
                <a:solidFill>
                  <a:schemeClr val="accent2"/>
                </a:solidFill>
              </a:rPr>
              <a:t>well-being</a:t>
            </a:r>
            <a:endParaRPr lang="it-IT" sz="3600" b="1" dirty="0">
              <a:solidFill>
                <a:schemeClr val="accent2"/>
              </a:solidFill>
            </a:endParaRPr>
          </a:p>
        </p:txBody>
      </p:sp>
      <p:graphicFrame>
        <p:nvGraphicFramePr>
          <p:cNvPr id="4" name="Diagramma 3"/>
          <p:cNvGraphicFramePr/>
          <p:nvPr/>
        </p:nvGraphicFramePr>
        <p:xfrm>
          <a:off x="1259632" y="1700808"/>
          <a:ext cx="676875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48680"/>
            <a:ext cx="8229600" cy="1066800"/>
          </a:xfrm>
        </p:spPr>
        <p:txBody>
          <a:bodyPr>
            <a:normAutofit/>
          </a:bodyPr>
          <a:lstStyle/>
          <a:p>
            <a:pPr algn="ctr"/>
            <a:r>
              <a:rPr lang="it-IT" sz="3600" b="1" dirty="0" smtClean="0">
                <a:solidFill>
                  <a:schemeClr val="accent2"/>
                </a:solidFill>
                <a:latin typeface="+mn-lt"/>
              </a:rPr>
              <a:t>Lo schema </a:t>
            </a:r>
            <a:r>
              <a:rPr lang="it-IT" sz="3600" b="1" dirty="0" err="1" smtClean="0">
                <a:solidFill>
                  <a:schemeClr val="accent2"/>
                </a:solidFill>
                <a:latin typeface="+mn-lt"/>
              </a:rPr>
              <a:t>riparativo</a:t>
            </a:r>
            <a:endParaRPr lang="it-IT" sz="3600" b="1" dirty="0">
              <a:solidFill>
                <a:schemeClr val="accent2"/>
              </a:solidFill>
              <a:latin typeface="+mn-lt"/>
            </a:endParaRPr>
          </a:p>
        </p:txBody>
      </p:sp>
      <p:graphicFrame>
        <p:nvGraphicFramePr>
          <p:cNvPr id="4" name="Diagramma 3"/>
          <p:cNvGraphicFramePr/>
          <p:nvPr/>
        </p:nvGraphicFramePr>
        <p:xfrm>
          <a:off x="395536" y="1556792"/>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p:cNvSpPr txBox="1"/>
          <p:nvPr/>
        </p:nvSpPr>
        <p:spPr>
          <a:xfrm>
            <a:off x="323528" y="6309320"/>
            <a:ext cx="8208912" cy="369332"/>
          </a:xfrm>
          <a:prstGeom prst="rect">
            <a:avLst/>
          </a:prstGeom>
          <a:noFill/>
        </p:spPr>
        <p:txBody>
          <a:bodyPr wrap="square" rtlCol="0">
            <a:spAutoFit/>
          </a:bodyPr>
          <a:lstStyle/>
          <a:p>
            <a:pPr>
              <a:buNone/>
            </a:pPr>
            <a:r>
              <a:rPr lang="it-IT" dirty="0" smtClean="0">
                <a:latin typeface="Calibri" pitchFamily="34" charset="0"/>
              </a:rPr>
              <a:t>E. </a:t>
            </a:r>
            <a:r>
              <a:rPr lang="it-IT" dirty="0" err="1" smtClean="0">
                <a:latin typeface="Calibri" pitchFamily="34" charset="0"/>
              </a:rPr>
              <a:t>Gardella</a:t>
            </a:r>
            <a:r>
              <a:rPr lang="it-IT" dirty="0" smtClean="0">
                <a:latin typeface="Calibri" pitchFamily="34" charset="0"/>
              </a:rPr>
              <a:t>, </a:t>
            </a:r>
            <a:r>
              <a:rPr lang="it-IT" i="1" dirty="0" err="1" smtClean="0">
                <a:latin typeface="Calibri" pitchFamily="34" charset="0"/>
              </a:rPr>
              <a:t>Actes</a:t>
            </a:r>
            <a:r>
              <a:rPr lang="it-IT" i="1" dirty="0" smtClean="0">
                <a:latin typeface="Calibri" pitchFamily="34" charset="0"/>
              </a:rPr>
              <a:t> </a:t>
            </a:r>
            <a:r>
              <a:rPr lang="it-IT" i="1" dirty="0" err="1" smtClean="0">
                <a:latin typeface="Calibri" pitchFamily="34" charset="0"/>
              </a:rPr>
              <a:t>educatif</a:t>
            </a:r>
            <a:r>
              <a:rPr lang="it-IT" i="1" dirty="0" smtClean="0">
                <a:latin typeface="Calibri" pitchFamily="34" charset="0"/>
              </a:rPr>
              <a:t> e de </a:t>
            </a:r>
            <a:r>
              <a:rPr lang="it-IT" i="1" dirty="0" err="1" smtClean="0">
                <a:latin typeface="Calibri" pitchFamily="34" charset="0"/>
              </a:rPr>
              <a:t>soins</a:t>
            </a:r>
            <a:r>
              <a:rPr lang="it-IT" i="1" dirty="0" smtClean="0">
                <a:latin typeface="Calibri" pitchFamily="34" charset="0"/>
              </a:rPr>
              <a:t>, </a:t>
            </a:r>
            <a:r>
              <a:rPr lang="it-IT" i="1" dirty="0" err="1" smtClean="0">
                <a:latin typeface="Calibri" pitchFamily="34" charset="0"/>
              </a:rPr>
              <a:t>entre</a:t>
            </a:r>
            <a:r>
              <a:rPr lang="it-IT" i="1" dirty="0" smtClean="0">
                <a:latin typeface="Calibri" pitchFamily="34" charset="0"/>
              </a:rPr>
              <a:t> </a:t>
            </a:r>
            <a:r>
              <a:rPr lang="it-IT" i="1" dirty="0" err="1" smtClean="0">
                <a:latin typeface="Calibri" pitchFamily="34" charset="0"/>
              </a:rPr>
              <a:t>ethique</a:t>
            </a:r>
            <a:r>
              <a:rPr lang="it-IT" i="1" dirty="0" smtClean="0">
                <a:latin typeface="Calibri" pitchFamily="34" charset="0"/>
              </a:rPr>
              <a:t> </a:t>
            </a:r>
            <a:r>
              <a:rPr lang="it-IT" i="1" dirty="0" err="1" smtClean="0">
                <a:latin typeface="Calibri" pitchFamily="34" charset="0"/>
              </a:rPr>
              <a:t>et</a:t>
            </a:r>
            <a:r>
              <a:rPr lang="it-IT" i="1" dirty="0" smtClean="0">
                <a:latin typeface="Calibri" pitchFamily="34" charset="0"/>
              </a:rPr>
              <a:t> </a:t>
            </a:r>
            <a:r>
              <a:rPr lang="it-IT" i="1" dirty="0" err="1" smtClean="0">
                <a:latin typeface="Calibri" pitchFamily="34" charset="0"/>
              </a:rPr>
              <a:t>gouvernance</a:t>
            </a:r>
            <a:r>
              <a:rPr lang="it-IT" dirty="0" smtClean="0">
                <a:latin typeface="Calibri" pitchFamily="34" charset="0"/>
              </a:rPr>
              <a:t>, 1/10/2010</a:t>
            </a:r>
            <a:endParaRPr lang="it-IT" dirty="0">
              <a:latin typeface="Calibri" pitchFamily="34" charset="0"/>
            </a:endParaRP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92696"/>
            <a:ext cx="8229600" cy="1066800"/>
          </a:xfrm>
        </p:spPr>
        <p:txBody>
          <a:bodyPr>
            <a:normAutofit/>
          </a:bodyPr>
          <a:lstStyle/>
          <a:p>
            <a:pPr algn="ctr"/>
            <a:r>
              <a:rPr lang="it-IT" sz="3600" b="1" dirty="0" smtClean="0">
                <a:solidFill>
                  <a:schemeClr val="accent2"/>
                </a:solidFill>
              </a:rPr>
              <a:t>Il modello dell’accompagnamento</a:t>
            </a:r>
            <a:endParaRPr lang="it-IT" sz="3600" b="1" dirty="0">
              <a:solidFill>
                <a:schemeClr val="accent2"/>
              </a:solidFill>
            </a:endParaRPr>
          </a:p>
        </p:txBody>
      </p:sp>
      <p:graphicFrame>
        <p:nvGraphicFramePr>
          <p:cNvPr id="4" name="Diagramma 3"/>
          <p:cNvGraphicFramePr/>
          <p:nvPr/>
        </p:nvGraphicFramePr>
        <p:xfrm>
          <a:off x="683568" y="1772816"/>
          <a:ext cx="784887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692696"/>
            <a:ext cx="8229600" cy="1066800"/>
          </a:xfrm>
        </p:spPr>
        <p:txBody>
          <a:bodyPr>
            <a:noAutofit/>
          </a:bodyPr>
          <a:lstStyle/>
          <a:p>
            <a:pPr algn="ctr"/>
            <a:r>
              <a:rPr lang="it-IT" sz="3600" b="1" dirty="0" smtClean="0">
                <a:solidFill>
                  <a:schemeClr val="accent2"/>
                </a:solidFill>
              </a:rPr>
              <a:t>Nuova definizione della questione sociale</a:t>
            </a:r>
            <a:endParaRPr lang="it-IT" sz="3600" b="1" dirty="0">
              <a:solidFill>
                <a:schemeClr val="accent2"/>
              </a:solidFill>
            </a:endParaRPr>
          </a:p>
        </p:txBody>
      </p:sp>
      <p:sp>
        <p:nvSpPr>
          <p:cNvPr id="3" name="Segnaposto contenuto 2"/>
          <p:cNvSpPr>
            <a:spLocks noGrp="1"/>
          </p:cNvSpPr>
          <p:nvPr>
            <p:ph idx="1"/>
          </p:nvPr>
        </p:nvSpPr>
        <p:spPr/>
        <p:txBody>
          <a:bodyPr/>
          <a:lstStyle/>
          <a:p>
            <a:endParaRPr lang="it-IT" dirty="0" smtClean="0"/>
          </a:p>
          <a:p>
            <a:pPr>
              <a:buNone/>
            </a:pPr>
            <a:endParaRPr lang="it-IT" sz="2400" dirty="0" smtClean="0">
              <a:latin typeface="Calibri" pitchFamily="34" charset="0"/>
            </a:endParaRPr>
          </a:p>
          <a:p>
            <a:endParaRPr lang="it-IT" dirty="0"/>
          </a:p>
        </p:txBody>
      </p:sp>
      <p:graphicFrame>
        <p:nvGraphicFramePr>
          <p:cNvPr id="4" name="Diagramma 3"/>
          <p:cNvGraphicFramePr/>
          <p:nvPr/>
        </p:nvGraphicFramePr>
        <p:xfrm>
          <a:off x="1043608" y="1628800"/>
          <a:ext cx="741682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251520" y="6237312"/>
            <a:ext cx="4608512" cy="400110"/>
          </a:xfrm>
          <a:prstGeom prst="rect">
            <a:avLst/>
          </a:prstGeom>
          <a:noFill/>
        </p:spPr>
        <p:txBody>
          <a:bodyPr wrap="square" rtlCol="0">
            <a:spAutoFit/>
          </a:bodyPr>
          <a:lstStyle/>
          <a:p>
            <a:pPr>
              <a:buNone/>
            </a:pPr>
            <a:r>
              <a:rPr lang="it-IT" sz="2000" dirty="0" smtClean="0">
                <a:latin typeface="Calibri" pitchFamily="34" charset="0"/>
              </a:rPr>
              <a:t>E. </a:t>
            </a:r>
            <a:r>
              <a:rPr lang="it-IT" sz="2000" dirty="0" err="1" smtClean="0">
                <a:latin typeface="Calibri" pitchFamily="34" charset="0"/>
              </a:rPr>
              <a:t>Gardella</a:t>
            </a:r>
            <a:r>
              <a:rPr lang="it-IT" sz="2000" dirty="0" smtClean="0">
                <a:latin typeface="Calibri" pitchFamily="34" charset="0"/>
              </a:rPr>
              <a:t>, op. cit.</a:t>
            </a:r>
          </a:p>
        </p:txBody>
      </p:sp>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764704"/>
            <a:ext cx="8229600" cy="1066800"/>
          </a:xfrm>
        </p:spPr>
        <p:txBody>
          <a:bodyPr>
            <a:noAutofit/>
          </a:bodyPr>
          <a:lstStyle/>
          <a:p>
            <a:pPr algn="ctr"/>
            <a:r>
              <a:rPr lang="it-IT" sz="3600" b="1" dirty="0" smtClean="0">
                <a:solidFill>
                  <a:schemeClr val="accent2"/>
                </a:solidFill>
              </a:rPr>
              <a:t>Le Caritas diocesane e la crisi economica</a:t>
            </a:r>
            <a:endParaRPr lang="it-IT" sz="3600" b="1" dirty="0">
              <a:solidFill>
                <a:schemeClr val="accent2"/>
              </a:solidFill>
            </a:endParaRPr>
          </a:p>
        </p:txBody>
      </p:sp>
      <p:graphicFrame>
        <p:nvGraphicFramePr>
          <p:cNvPr id="4" name="Diagramma 3"/>
          <p:cNvGraphicFramePr/>
          <p:nvPr/>
        </p:nvGraphicFramePr>
        <p:xfrm>
          <a:off x="971600" y="2132856"/>
          <a:ext cx="734481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507288" cy="1512168"/>
          </a:xfrm>
        </p:spPr>
        <p:txBody>
          <a:bodyPr>
            <a:normAutofit fontScale="90000"/>
          </a:bodyPr>
          <a:lstStyle/>
          <a:p>
            <a:pPr algn="ctr"/>
            <a:r>
              <a:rPr lang="it-IT" sz="4400" b="1" dirty="0" smtClean="0">
                <a:solidFill>
                  <a:schemeClr val="accent2"/>
                </a:solidFill>
                <a:latin typeface="+mn-lt"/>
              </a:rPr>
              <a:t>I fronti aperti per le Caritas: </a:t>
            </a:r>
            <a:br>
              <a:rPr lang="it-IT" sz="4400" b="1" dirty="0" smtClean="0">
                <a:solidFill>
                  <a:schemeClr val="accent2"/>
                </a:solidFill>
                <a:latin typeface="+mn-lt"/>
              </a:rPr>
            </a:br>
            <a:r>
              <a:rPr lang="it-IT" sz="4400" b="1" dirty="0" smtClean="0">
                <a:solidFill>
                  <a:schemeClr val="accent2"/>
                </a:solidFill>
                <a:latin typeface="+mn-lt"/>
              </a:rPr>
              <a:t>ripensarsi oltre l’emergenza crisi</a:t>
            </a:r>
            <a:endParaRPr lang="it-IT" sz="4400" dirty="0">
              <a:solidFill>
                <a:schemeClr val="accent2"/>
              </a:solidFill>
              <a:latin typeface="+mn-lt"/>
            </a:endParaRPr>
          </a:p>
        </p:txBody>
      </p:sp>
      <p:graphicFrame>
        <p:nvGraphicFramePr>
          <p:cNvPr id="4" name="Diagramma 3"/>
          <p:cNvGraphicFramePr/>
          <p:nvPr/>
        </p:nvGraphicFramePr>
        <p:xfrm>
          <a:off x="1763688" y="2132856"/>
          <a:ext cx="6096000" cy="370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taglia angolo diagonale rettangolo 5"/>
          <p:cNvSpPr/>
          <p:nvPr/>
        </p:nvSpPr>
        <p:spPr>
          <a:xfrm>
            <a:off x="683568" y="5373216"/>
            <a:ext cx="2736304" cy="1152128"/>
          </a:xfrm>
          <a:prstGeom prst="snip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smtClean="0">
                <a:latin typeface="Calibri" pitchFamily="34" charset="0"/>
              </a:rPr>
              <a:t>Pratiche assistenziali sostitutive del pubblico </a:t>
            </a:r>
            <a:r>
              <a:rPr lang="it-IT" b="1" u="sng" dirty="0" smtClean="0">
                <a:latin typeface="Calibri" pitchFamily="34" charset="0"/>
              </a:rPr>
              <a:t>in assenza di normative nazionali </a:t>
            </a:r>
            <a:endParaRPr lang="it-IT" b="1" u="sng" dirty="0">
              <a:latin typeface="Calibri" pitchFamily="34" charset="0"/>
            </a:endParaRPr>
          </a:p>
        </p:txBody>
      </p:sp>
      <p:sp>
        <p:nvSpPr>
          <p:cNvPr id="7" name="Ritaglia angolo diagonale rettangolo 6"/>
          <p:cNvSpPr/>
          <p:nvPr/>
        </p:nvSpPr>
        <p:spPr>
          <a:xfrm>
            <a:off x="6084168" y="5661248"/>
            <a:ext cx="2736304" cy="792088"/>
          </a:xfrm>
          <a:prstGeom prst="snip2Diag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dirty="0" smtClean="0">
                <a:latin typeface="Calibri" pitchFamily="34" charset="0"/>
              </a:rPr>
              <a:t>Forme di servizi “consoni ai tempi e bisogni”</a:t>
            </a:r>
            <a:endParaRPr lang="it-IT" dirty="0">
              <a:latin typeface="Calibri" pitchFamily="34" charset="0"/>
            </a:endParaRPr>
          </a:p>
        </p:txBody>
      </p:sp>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8229600" cy="1066800"/>
          </a:xfrm>
        </p:spPr>
        <p:txBody>
          <a:bodyPr>
            <a:noAutofit/>
          </a:bodyPr>
          <a:lstStyle/>
          <a:p>
            <a:pPr algn="ctr"/>
            <a:r>
              <a:rPr lang="it-IT" sz="3600" b="1" dirty="0" smtClean="0">
                <a:solidFill>
                  <a:schemeClr val="accent2"/>
                </a:solidFill>
              </a:rPr>
              <a:t>Una proposta di metodo</a:t>
            </a:r>
            <a:endParaRPr lang="it-IT" sz="3600" dirty="0">
              <a:solidFill>
                <a:schemeClr val="accent2"/>
              </a:solidFill>
            </a:endParaRPr>
          </a:p>
        </p:txBody>
      </p:sp>
      <p:graphicFrame>
        <p:nvGraphicFramePr>
          <p:cNvPr id="4" name="Diagramma 3"/>
          <p:cNvGraphicFramePr/>
          <p:nvPr/>
        </p:nvGraphicFramePr>
        <p:xfrm>
          <a:off x="755576" y="1700808"/>
          <a:ext cx="770485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1043608" y="6488668"/>
            <a:ext cx="7037247" cy="369332"/>
          </a:xfrm>
          <a:prstGeom prst="rect">
            <a:avLst/>
          </a:prstGeom>
        </p:spPr>
        <p:txBody>
          <a:bodyPr wrap="none">
            <a:spAutoFit/>
          </a:bodyPr>
          <a:lstStyle/>
          <a:p>
            <a:pPr lvl="0"/>
            <a:r>
              <a:rPr lang="it-IT" dirty="0" smtClean="0">
                <a:latin typeface="Calibri" pitchFamily="34" charset="0"/>
              </a:rPr>
              <a:t>L’</a:t>
            </a:r>
            <a:r>
              <a:rPr lang="it-IT" dirty="0" err="1" smtClean="0">
                <a:latin typeface="Calibri" pitchFamily="34" charset="0"/>
              </a:rPr>
              <a:t>Evangelii</a:t>
            </a:r>
            <a:r>
              <a:rPr lang="it-IT" dirty="0" smtClean="0">
                <a:latin typeface="Calibri" pitchFamily="34" charset="0"/>
              </a:rPr>
              <a:t> </a:t>
            </a:r>
            <a:r>
              <a:rPr lang="it-IT" dirty="0" err="1" smtClean="0">
                <a:latin typeface="Calibri" pitchFamily="34" charset="0"/>
              </a:rPr>
              <a:t>Gaudium</a:t>
            </a:r>
            <a:r>
              <a:rPr lang="it-IT" dirty="0" smtClean="0">
                <a:latin typeface="Calibri" pitchFamily="34" charset="0"/>
              </a:rPr>
              <a:t>, ovvero La dimensione sociale dell’evangelizzazione </a:t>
            </a: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20688"/>
            <a:ext cx="8507288" cy="1252728"/>
          </a:xfrm>
        </p:spPr>
        <p:txBody>
          <a:bodyPr>
            <a:noAutofit/>
          </a:bodyPr>
          <a:lstStyle/>
          <a:p>
            <a:pPr algn="ctr"/>
            <a:r>
              <a:rPr lang="it-IT" sz="4000" b="1" dirty="0" smtClean="0">
                <a:solidFill>
                  <a:schemeClr val="accent2"/>
                </a:solidFill>
              </a:rPr>
              <a:t>I fronti aperti per le Caritas: ripensarsi oltre l’emergenza crisi</a:t>
            </a:r>
            <a:endParaRPr lang="it-IT" sz="4000" dirty="0">
              <a:solidFill>
                <a:schemeClr val="accent2"/>
              </a:solidFill>
            </a:endParaRPr>
          </a:p>
        </p:txBody>
      </p:sp>
      <p:graphicFrame>
        <p:nvGraphicFramePr>
          <p:cNvPr id="4" name="Diagramma 3"/>
          <p:cNvGraphicFramePr/>
          <p:nvPr/>
        </p:nvGraphicFramePr>
        <p:xfrm>
          <a:off x="539552" y="1988840"/>
          <a:ext cx="820891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ndecapite\Desktop\AN\Percorso Equipe\povertà_percorso_equipe_2015\ALTAN-E-LA-POVERTA.jpg"/>
          <p:cNvPicPr>
            <a:picLocks noChangeAspect="1" noChangeArrowheads="1"/>
          </p:cNvPicPr>
          <p:nvPr/>
        </p:nvPicPr>
        <p:blipFill>
          <a:blip r:embed="rId3" cstate="print">
            <a:grayscl/>
          </a:blip>
          <a:srcRect/>
          <a:stretch>
            <a:fillRect/>
          </a:stretch>
        </p:blipFill>
        <p:spPr bwMode="auto">
          <a:xfrm>
            <a:off x="1835696" y="1412776"/>
            <a:ext cx="5256584" cy="5175154"/>
          </a:xfrm>
          <a:prstGeom prst="rect">
            <a:avLst/>
          </a:prstGeom>
          <a:noFill/>
        </p:spPr>
      </p:pic>
      <p:sp>
        <p:nvSpPr>
          <p:cNvPr id="3" name="Titolo 2"/>
          <p:cNvSpPr>
            <a:spLocks noGrp="1"/>
          </p:cNvSpPr>
          <p:nvPr>
            <p:ph type="title"/>
          </p:nvPr>
        </p:nvSpPr>
        <p:spPr>
          <a:xfrm>
            <a:off x="467544" y="620688"/>
            <a:ext cx="8229600" cy="1066800"/>
          </a:xfrm>
        </p:spPr>
        <p:txBody>
          <a:bodyPr/>
          <a:lstStyle/>
          <a:p>
            <a:pPr algn="ctr"/>
            <a:r>
              <a:rPr lang="it-IT" b="1" dirty="0" smtClean="0">
                <a:solidFill>
                  <a:schemeClr val="accent2"/>
                </a:solidFill>
              </a:rPr>
              <a:t>La povertà</a:t>
            </a:r>
            <a:endParaRPr lang="it-IT" b="1" dirty="0">
              <a:solidFill>
                <a:schemeClr val="accent2"/>
              </a:solidFill>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20688"/>
            <a:ext cx="8229600" cy="1066800"/>
          </a:xfrm>
        </p:spPr>
        <p:txBody>
          <a:bodyPr>
            <a:noAutofit/>
          </a:bodyPr>
          <a:lstStyle/>
          <a:p>
            <a:pPr algn="ctr"/>
            <a:r>
              <a:rPr lang="it-IT" sz="3600" b="1" dirty="0" smtClean="0">
                <a:solidFill>
                  <a:schemeClr val="accent2"/>
                </a:solidFill>
                <a:latin typeface="+mn-lt"/>
              </a:rPr>
              <a:t>I fronti aperti per le Caritas: ripensarsi oltre l’emergenza crisi</a:t>
            </a:r>
            <a:endParaRPr lang="it-IT" sz="3600" b="1" dirty="0">
              <a:solidFill>
                <a:schemeClr val="accent2"/>
              </a:solidFill>
              <a:latin typeface="+mn-lt"/>
            </a:endParaRPr>
          </a:p>
        </p:txBody>
      </p:sp>
      <p:graphicFrame>
        <p:nvGraphicFramePr>
          <p:cNvPr id="4" name="Diagramma 3"/>
          <p:cNvGraphicFramePr/>
          <p:nvPr/>
        </p:nvGraphicFramePr>
        <p:xfrm>
          <a:off x="827584" y="1844824"/>
          <a:ext cx="756084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8229600" cy="1066800"/>
          </a:xfrm>
        </p:spPr>
        <p:txBody>
          <a:bodyPr>
            <a:noAutofit/>
          </a:bodyPr>
          <a:lstStyle/>
          <a:p>
            <a:pPr algn="ctr"/>
            <a:r>
              <a:rPr lang="it-IT" b="1" dirty="0" smtClean="0">
                <a:solidFill>
                  <a:schemeClr val="accent2"/>
                </a:solidFill>
                <a:latin typeface="+mn-lt"/>
              </a:rPr>
              <a:t>I fronti aperti per le Caritas:  </a:t>
            </a:r>
            <a:br>
              <a:rPr lang="it-IT" b="1" dirty="0" smtClean="0">
                <a:solidFill>
                  <a:schemeClr val="accent2"/>
                </a:solidFill>
                <a:latin typeface="+mn-lt"/>
              </a:rPr>
            </a:br>
            <a:r>
              <a:rPr lang="it-IT" b="1" dirty="0" smtClean="0">
                <a:solidFill>
                  <a:schemeClr val="accent2"/>
                </a:solidFill>
                <a:latin typeface="+mn-lt"/>
              </a:rPr>
              <a:t>la progettazione sociale</a:t>
            </a:r>
            <a:endParaRPr lang="it-IT" b="1" dirty="0">
              <a:solidFill>
                <a:schemeClr val="accent2"/>
              </a:solidFill>
              <a:latin typeface="+mn-lt"/>
            </a:endParaRPr>
          </a:p>
        </p:txBody>
      </p:sp>
      <p:graphicFrame>
        <p:nvGraphicFramePr>
          <p:cNvPr id="4" name="Diagramma 3"/>
          <p:cNvGraphicFramePr/>
          <p:nvPr/>
        </p:nvGraphicFramePr>
        <p:xfrm>
          <a:off x="1691680" y="2060848"/>
          <a:ext cx="6096000"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tangolo arrotondato 4"/>
          <p:cNvSpPr/>
          <p:nvPr/>
        </p:nvSpPr>
        <p:spPr>
          <a:xfrm>
            <a:off x="1907704" y="4941168"/>
            <a:ext cx="5904656" cy="1512168"/>
          </a:xfrm>
          <a:prstGeom prst="roundRect">
            <a:avLst/>
          </a:prstGeom>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rtlCol="0" anchor="ctr"/>
          <a:lstStyle/>
          <a:p>
            <a:r>
              <a:rPr lang="it-IT" sz="2400" b="1" dirty="0" smtClean="0">
                <a:latin typeface="Calibri" pitchFamily="34" charset="0"/>
              </a:rPr>
              <a:t>Efficaci?</a:t>
            </a:r>
          </a:p>
          <a:p>
            <a:r>
              <a:rPr lang="it-IT" sz="2400" b="1" dirty="0" smtClean="0">
                <a:latin typeface="Calibri" pitchFamily="34" charset="0"/>
              </a:rPr>
              <a:t>Efficienti?</a:t>
            </a:r>
          </a:p>
          <a:p>
            <a:r>
              <a:rPr lang="it-IT" sz="2400" b="1" dirty="0" smtClean="0">
                <a:latin typeface="Calibri" pitchFamily="34" charset="0"/>
              </a:rPr>
              <a:t>Stimolare la responsabilità pubblica?</a:t>
            </a:r>
            <a:endParaRPr lang="it-IT" sz="2400" b="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620688"/>
            <a:ext cx="8229600" cy="1066800"/>
          </a:xfrm>
        </p:spPr>
        <p:txBody>
          <a:bodyPr>
            <a:normAutofit fontScale="90000"/>
          </a:bodyPr>
          <a:lstStyle/>
          <a:p>
            <a:pPr algn="ctr"/>
            <a:r>
              <a:rPr lang="it-IT" b="1" dirty="0" smtClean="0"/>
              <a:t/>
            </a:r>
            <a:br>
              <a:rPr lang="it-IT" b="1" dirty="0" smtClean="0"/>
            </a:br>
            <a:r>
              <a:rPr lang="it-IT" b="1" dirty="0" smtClean="0">
                <a:solidFill>
                  <a:schemeClr val="accent2"/>
                </a:solidFill>
              </a:rPr>
              <a:t>Le sfide per le Caritas diocesane </a:t>
            </a:r>
            <a:br>
              <a:rPr lang="it-IT" b="1" dirty="0" smtClean="0">
                <a:solidFill>
                  <a:schemeClr val="accent2"/>
                </a:solidFill>
              </a:rPr>
            </a:br>
            <a:endParaRPr lang="it-IT" dirty="0">
              <a:solidFill>
                <a:schemeClr val="accent2"/>
              </a:solidFill>
            </a:endParaRPr>
          </a:p>
        </p:txBody>
      </p:sp>
      <p:graphicFrame>
        <p:nvGraphicFramePr>
          <p:cNvPr id="4" name="Diagramma 3"/>
          <p:cNvGraphicFramePr/>
          <p:nvPr/>
        </p:nvGraphicFramePr>
        <p:xfrm>
          <a:off x="395536" y="1628800"/>
          <a:ext cx="835292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ndecapite\Desktop\immagini povertà\povertyday.gif"/>
          <p:cNvPicPr>
            <a:picLocks noGrp="1" noChangeAspect="1" noChangeArrowheads="1"/>
          </p:cNvPicPr>
          <p:nvPr>
            <p:ph idx="1"/>
          </p:nvPr>
        </p:nvPicPr>
        <p:blipFill>
          <a:blip r:embed="rId2" cstate="print">
            <a:grayscl/>
          </a:blip>
          <a:srcRect/>
          <a:stretch>
            <a:fillRect/>
          </a:stretch>
        </p:blipFill>
        <p:spPr bwMode="auto">
          <a:xfrm>
            <a:off x="971600" y="1412776"/>
            <a:ext cx="7204756" cy="4324350"/>
          </a:xfrm>
          <a:prstGeom prst="rect">
            <a:avLst/>
          </a:prstGeom>
          <a:noFill/>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67544" y="764704"/>
            <a:ext cx="8229600" cy="1066800"/>
          </a:xfrm>
        </p:spPr>
        <p:txBody>
          <a:bodyPr>
            <a:normAutofit fontScale="90000"/>
          </a:bodyPr>
          <a:lstStyle/>
          <a:p>
            <a:pPr algn="ctr"/>
            <a:r>
              <a:rPr lang="it-IT" b="1" dirty="0" smtClean="0">
                <a:solidFill>
                  <a:schemeClr val="accent2"/>
                </a:solidFill>
                <a:latin typeface="+mn-lt"/>
              </a:rPr>
              <a:t>A livello nazionale </a:t>
            </a:r>
            <a:br>
              <a:rPr lang="it-IT" b="1" dirty="0" smtClean="0">
                <a:solidFill>
                  <a:schemeClr val="accent2"/>
                </a:solidFill>
                <a:latin typeface="+mn-lt"/>
              </a:rPr>
            </a:br>
            <a:r>
              <a:rPr lang="it-IT" b="1" dirty="0" smtClean="0">
                <a:solidFill>
                  <a:schemeClr val="accent2"/>
                </a:solidFill>
                <a:latin typeface="+mn-lt"/>
              </a:rPr>
              <a:t>Che cosa possiamo </a:t>
            </a:r>
            <a:r>
              <a:rPr lang="it-IT" b="1" dirty="0" err="1" smtClean="0">
                <a:solidFill>
                  <a:schemeClr val="accent2"/>
                </a:solidFill>
                <a:latin typeface="+mn-lt"/>
              </a:rPr>
              <a:t>fare…</a:t>
            </a:r>
            <a:r>
              <a:rPr lang="it-IT" b="1" dirty="0" smtClean="0">
                <a:solidFill>
                  <a:schemeClr val="accent2"/>
                </a:solidFill>
                <a:latin typeface="+mn-lt"/>
              </a:rPr>
              <a:t/>
            </a:r>
            <a:br>
              <a:rPr lang="it-IT" b="1" dirty="0" smtClean="0">
                <a:solidFill>
                  <a:schemeClr val="accent2"/>
                </a:solidFill>
                <a:latin typeface="+mn-lt"/>
              </a:rPr>
            </a:br>
            <a:r>
              <a:rPr lang="it-IT" b="1" dirty="0" err="1" smtClean="0">
                <a:solidFill>
                  <a:schemeClr val="accent2"/>
                </a:solidFill>
                <a:latin typeface="+mn-lt"/>
              </a:rPr>
              <a:t>…e</a:t>
            </a:r>
            <a:r>
              <a:rPr lang="it-IT" b="1" dirty="0" smtClean="0">
                <a:solidFill>
                  <a:schemeClr val="accent2"/>
                </a:solidFill>
                <a:latin typeface="+mn-lt"/>
              </a:rPr>
              <a:t> che cosa stiamo facendo</a:t>
            </a:r>
            <a:endParaRPr lang="it-IT" b="1" dirty="0">
              <a:solidFill>
                <a:schemeClr val="accent2"/>
              </a:solidFill>
              <a:latin typeface="+mn-lt"/>
            </a:endParaRPr>
          </a:p>
        </p:txBody>
      </p:sp>
      <p:graphicFrame>
        <p:nvGraphicFramePr>
          <p:cNvPr id="4" name="Segnaposto contenuto 3"/>
          <p:cNvGraphicFramePr>
            <a:graphicFrameLocks noGrp="1"/>
          </p:cNvGraphicFramePr>
          <p:nvPr>
            <p:ph idx="1"/>
          </p:nvPr>
        </p:nvGraphicFramePr>
        <p:xfrm>
          <a:off x="457200" y="2060848"/>
          <a:ext cx="8229600" cy="451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arrotondato 5"/>
          <p:cNvSpPr/>
          <p:nvPr/>
        </p:nvSpPr>
        <p:spPr>
          <a:xfrm>
            <a:off x="5868144" y="2420888"/>
            <a:ext cx="2376264" cy="9361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dirty="0" smtClean="0"/>
              <a:t>Azioni singole e specifiche Beneficiari diretti</a:t>
            </a:r>
            <a:endParaRPr lang="it-IT" dirty="0"/>
          </a:p>
        </p:txBody>
      </p:sp>
      <p:sp>
        <p:nvSpPr>
          <p:cNvPr id="8" name="Rettangolo arrotondato 7"/>
          <p:cNvSpPr/>
          <p:nvPr/>
        </p:nvSpPr>
        <p:spPr>
          <a:xfrm>
            <a:off x="467544" y="3789040"/>
            <a:ext cx="2376264" cy="9361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smtClean="0"/>
              <a:t>Azioni di rete</a:t>
            </a:r>
          </a:p>
          <a:p>
            <a:pPr algn="ctr"/>
            <a:r>
              <a:rPr lang="it-IT" dirty="0" smtClean="0"/>
              <a:t>Territorio e comunità</a:t>
            </a:r>
            <a:endParaRPr lang="it-IT" dirty="0"/>
          </a:p>
        </p:txBody>
      </p:sp>
      <p:sp>
        <p:nvSpPr>
          <p:cNvPr id="9" name="Rettangolo arrotondato 8"/>
          <p:cNvSpPr/>
          <p:nvPr/>
        </p:nvSpPr>
        <p:spPr>
          <a:xfrm>
            <a:off x="5652120" y="5301208"/>
            <a:ext cx="3491880" cy="10801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dirty="0" smtClean="0"/>
              <a:t>Sistema nazionale (e locale) di sostegno alle povertà</a:t>
            </a:r>
          </a:p>
          <a:p>
            <a:pPr algn="ctr"/>
            <a:r>
              <a:rPr lang="it-IT" dirty="0" smtClean="0"/>
              <a:t>Beneficiari e organizzazioni </a:t>
            </a:r>
            <a:endParaRPr lang="it-IT" dirty="0"/>
          </a:p>
        </p:txBody>
      </p:sp>
    </p:spTree>
  </p:cSld>
  <p:clrMapOvr>
    <a:masterClrMapping/>
  </p:clrMapOvr>
  <p:transition>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55576" y="764705"/>
            <a:ext cx="7772400" cy="792088"/>
          </a:xfrm>
        </p:spPr>
        <p:txBody>
          <a:bodyPr/>
          <a:lstStyle/>
          <a:p>
            <a:pPr algn="ctr"/>
            <a:r>
              <a:rPr lang="it-IT" b="1" dirty="0" smtClean="0">
                <a:solidFill>
                  <a:schemeClr val="accent2"/>
                </a:solidFill>
              </a:rPr>
              <a:t>Le iniziative anticrisi</a:t>
            </a:r>
            <a:endParaRPr lang="it-IT" dirty="0"/>
          </a:p>
        </p:txBody>
      </p:sp>
      <p:sp>
        <p:nvSpPr>
          <p:cNvPr id="12" name="Rettangolo arrotondato 11"/>
          <p:cNvSpPr/>
          <p:nvPr/>
        </p:nvSpPr>
        <p:spPr>
          <a:xfrm>
            <a:off x="1331640" y="3789040"/>
            <a:ext cx="2016224" cy="158417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it-IT" dirty="0" smtClean="0">
                <a:solidFill>
                  <a:schemeClr val="bg1"/>
                </a:solidFill>
                <a:latin typeface="Calibri" pitchFamily="34" charset="0"/>
              </a:rPr>
              <a:t>167 Caritas diocesane  (75,9%)</a:t>
            </a:r>
          </a:p>
          <a:p>
            <a:r>
              <a:rPr lang="it-IT" dirty="0" smtClean="0">
                <a:solidFill>
                  <a:schemeClr val="bg1"/>
                </a:solidFill>
                <a:latin typeface="Calibri" pitchFamily="34" charset="0"/>
              </a:rPr>
              <a:t>5 milioni e 650 mila di euro</a:t>
            </a:r>
          </a:p>
        </p:txBody>
      </p:sp>
      <p:graphicFrame>
        <p:nvGraphicFramePr>
          <p:cNvPr id="18" name="Diagramma 17"/>
          <p:cNvGraphicFramePr/>
          <p:nvPr/>
        </p:nvGraphicFramePr>
        <p:xfrm>
          <a:off x="1403648" y="1772816"/>
          <a:ext cx="6384032" cy="282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ttangolo arrotondato 18"/>
          <p:cNvSpPr/>
          <p:nvPr/>
        </p:nvSpPr>
        <p:spPr>
          <a:xfrm>
            <a:off x="3491880" y="3789040"/>
            <a:ext cx="2016224" cy="158417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it-IT" dirty="0" smtClean="0">
                <a:solidFill>
                  <a:schemeClr val="bg1"/>
                </a:solidFill>
                <a:latin typeface="Calibri" pitchFamily="34" charset="0"/>
              </a:rPr>
              <a:t>187 Caritas diocesane  (85,9%)</a:t>
            </a:r>
          </a:p>
          <a:p>
            <a:r>
              <a:rPr lang="it-IT" dirty="0" smtClean="0">
                <a:solidFill>
                  <a:schemeClr val="bg1"/>
                </a:solidFill>
                <a:latin typeface="Calibri" pitchFamily="34" charset="0"/>
              </a:rPr>
              <a:t>6 milioni e 400 mila euro</a:t>
            </a:r>
          </a:p>
        </p:txBody>
      </p:sp>
      <p:sp>
        <p:nvSpPr>
          <p:cNvPr id="22" name="Rettangolo arrotondato 21"/>
          <p:cNvSpPr/>
          <p:nvPr/>
        </p:nvSpPr>
        <p:spPr>
          <a:xfrm>
            <a:off x="5724128" y="3789040"/>
            <a:ext cx="2016224" cy="158417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it-IT" dirty="0" smtClean="0">
                <a:solidFill>
                  <a:schemeClr val="bg1"/>
                </a:solidFill>
                <a:latin typeface="Calibri" pitchFamily="34" charset="0"/>
              </a:rPr>
              <a:t>199 Caritas diocesane  (91,2%)</a:t>
            </a:r>
          </a:p>
          <a:p>
            <a:r>
              <a:rPr lang="it-IT" dirty="0" smtClean="0">
                <a:solidFill>
                  <a:schemeClr val="bg1"/>
                </a:solidFill>
                <a:latin typeface="Calibri" pitchFamily="34" charset="0"/>
              </a:rPr>
              <a:t>7 milioni e 582 mila euro</a:t>
            </a:r>
          </a:p>
        </p:txBody>
      </p:sp>
    </p:spTree>
  </p:cSld>
  <p:clrMapOvr>
    <a:masterClrMapping/>
  </p:clrMapOvr>
  <p:transition>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620688"/>
            <a:ext cx="8784976" cy="1080120"/>
          </a:xfrm>
        </p:spPr>
        <p:txBody>
          <a:bodyPr>
            <a:noAutofit/>
          </a:bodyPr>
          <a:lstStyle/>
          <a:p>
            <a:pPr algn="ctr"/>
            <a:r>
              <a:rPr lang="it-IT" sz="3000" b="1" dirty="0" smtClean="0">
                <a:solidFill>
                  <a:schemeClr val="accent2"/>
                </a:solidFill>
              </a:rPr>
              <a:t>Azioni di sistema per il contrasto della povertà</a:t>
            </a:r>
            <a:endParaRPr lang="it-IT" sz="3000" b="1" dirty="0">
              <a:solidFill>
                <a:schemeClr val="accent2"/>
              </a:solidFill>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7624" y="1340768"/>
            <a:ext cx="7051309" cy="5040560"/>
          </a:xfrm>
          <a:prstGeom prst="rect">
            <a:avLst/>
          </a:prstGeom>
        </p:spPr>
      </p:pic>
      <p:sp>
        <p:nvSpPr>
          <p:cNvPr id="5" name="CasellaDiTesto 4"/>
          <p:cNvSpPr txBox="1"/>
          <p:nvPr/>
        </p:nvSpPr>
        <p:spPr>
          <a:xfrm>
            <a:off x="0" y="5934670"/>
            <a:ext cx="4536504" cy="923330"/>
          </a:xfrm>
          <a:prstGeom prst="rect">
            <a:avLst/>
          </a:prstGeom>
          <a:noFill/>
        </p:spPr>
        <p:txBody>
          <a:bodyPr wrap="square" rtlCol="0">
            <a:spAutoFit/>
          </a:bodyPr>
          <a:lstStyle/>
          <a:p>
            <a:r>
              <a:rPr lang="it-IT" dirty="0" smtClean="0">
                <a:solidFill>
                  <a:schemeClr val="accent2"/>
                </a:solidFill>
                <a:hlinkClick r:id="rId4"/>
              </a:rPr>
              <a:t>www.azionidisistema.it</a:t>
            </a:r>
            <a:endParaRPr lang="it-IT" dirty="0" smtClean="0">
              <a:solidFill>
                <a:schemeClr val="accent2"/>
              </a:solidFill>
            </a:endParaRPr>
          </a:p>
          <a:p>
            <a:endParaRPr lang="it-IT" dirty="0" smtClean="0"/>
          </a:p>
          <a:p>
            <a:endParaRPr lang="it-IT"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23528" y="620688"/>
            <a:ext cx="8496944" cy="707886"/>
          </a:xfrm>
          <a:prstGeom prst="rect">
            <a:avLst/>
          </a:prstGeom>
          <a:noFill/>
        </p:spPr>
        <p:txBody>
          <a:bodyPr wrap="square" rtlCol="0">
            <a:spAutoFit/>
          </a:bodyPr>
          <a:lstStyle/>
          <a:p>
            <a:pPr algn="ctr"/>
            <a:r>
              <a:rPr lang="it-IT" sz="4000" b="1" dirty="0" smtClean="0">
                <a:solidFill>
                  <a:schemeClr val="accent2"/>
                </a:solidFill>
                <a:latin typeface="+mj-lt"/>
                <a:ea typeface="+mj-ea"/>
                <a:cs typeface="+mj-cs"/>
              </a:rPr>
              <a:t>Una prospettiva concreta: il REI</a:t>
            </a:r>
          </a:p>
        </p:txBody>
      </p:sp>
      <p:pic>
        <p:nvPicPr>
          <p:cNvPr id="7" name="Picture 2" descr="C:\Documents and Settings\dangelelli\Desktop\M+L_bianco.gif"/>
          <p:cNvPicPr>
            <a:picLocks noChangeAspect="1" noChangeArrowheads="1"/>
          </p:cNvPicPr>
          <p:nvPr/>
        </p:nvPicPr>
        <p:blipFill>
          <a:blip r:embed="rId2" cstate="print"/>
          <a:srcRect/>
          <a:stretch>
            <a:fillRect/>
          </a:stretch>
        </p:blipFill>
        <p:spPr bwMode="auto">
          <a:xfrm>
            <a:off x="323850" y="6092825"/>
            <a:ext cx="1368425" cy="595313"/>
          </a:xfrm>
          <a:prstGeom prst="rect">
            <a:avLst/>
          </a:prstGeom>
          <a:noFill/>
          <a:ln w="9525">
            <a:noFill/>
            <a:miter lim="800000"/>
            <a:headEnd/>
            <a:tailEnd/>
          </a:ln>
        </p:spPr>
      </p:pic>
      <p:graphicFrame>
        <p:nvGraphicFramePr>
          <p:cNvPr id="8" name="Diagramma 7"/>
          <p:cNvGraphicFramePr/>
          <p:nvPr/>
        </p:nvGraphicFramePr>
        <p:xfrm>
          <a:off x="683568" y="1556792"/>
          <a:ext cx="7992888"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ma 11"/>
          <p:cNvGraphicFramePr/>
          <p:nvPr/>
        </p:nvGraphicFramePr>
        <p:xfrm>
          <a:off x="1403648" y="234888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20688"/>
            <a:ext cx="8229600" cy="1066800"/>
          </a:xfrm>
        </p:spPr>
        <p:txBody>
          <a:bodyPr>
            <a:noAutofit/>
          </a:bodyPr>
          <a:lstStyle/>
          <a:p>
            <a:pPr algn="ctr"/>
            <a:r>
              <a:rPr lang="it-IT" sz="3600" b="1" dirty="0" smtClean="0">
                <a:solidFill>
                  <a:schemeClr val="accent2"/>
                </a:solidFill>
              </a:rPr>
              <a:t>Fare inclusione in una logica di realismo = interventi </a:t>
            </a:r>
            <a:r>
              <a:rPr lang="it-IT" sz="3600" b="1" dirty="0" err="1" smtClean="0">
                <a:solidFill>
                  <a:schemeClr val="accent2"/>
                </a:solidFill>
              </a:rPr>
              <a:t>che…</a:t>
            </a:r>
            <a:endParaRPr lang="it-IT" sz="3600" b="1" dirty="0">
              <a:solidFill>
                <a:schemeClr val="accent2"/>
              </a:solidFill>
            </a:endParaRPr>
          </a:p>
        </p:txBody>
      </p:sp>
      <p:graphicFrame>
        <p:nvGraphicFramePr>
          <p:cNvPr id="7" name="Segnaposto contenuto 6"/>
          <p:cNvGraphicFramePr>
            <a:graphicFrameLocks noGrp="1"/>
          </p:cNvGraphicFramePr>
          <p:nvPr>
            <p:ph idx="1"/>
          </p:nvPr>
        </p:nvGraphicFramePr>
        <p:xfrm>
          <a:off x="251520" y="1772816"/>
          <a:ext cx="871296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dangelelli\Desktop\M+L_bianco.gif"/>
          <p:cNvPicPr>
            <a:picLocks noChangeAspect="1" noChangeArrowheads="1"/>
          </p:cNvPicPr>
          <p:nvPr/>
        </p:nvPicPr>
        <p:blipFill>
          <a:blip r:embed="rId2" cstate="print"/>
          <a:srcRect/>
          <a:stretch>
            <a:fillRect/>
          </a:stretch>
        </p:blipFill>
        <p:spPr bwMode="auto">
          <a:xfrm>
            <a:off x="323850" y="6092825"/>
            <a:ext cx="1368425" cy="595313"/>
          </a:xfrm>
          <a:prstGeom prst="rect">
            <a:avLst/>
          </a:prstGeom>
          <a:noFill/>
          <a:ln w="9525">
            <a:noFill/>
            <a:miter lim="800000"/>
            <a:headEnd/>
            <a:tailEnd/>
          </a:ln>
        </p:spPr>
      </p:pic>
      <p:sp>
        <p:nvSpPr>
          <p:cNvPr id="11" name="Rettangolo arrotondato 10"/>
          <p:cNvSpPr/>
          <p:nvPr/>
        </p:nvSpPr>
        <p:spPr>
          <a:xfrm>
            <a:off x="1115616" y="1844824"/>
            <a:ext cx="6984776" cy="2592288"/>
          </a:xfrm>
          <a:prstGeom prst="roundRect">
            <a:avLst/>
          </a:prstGeom>
          <a:effectLst>
            <a:reflection blurRad="6350" stA="50000" endA="300" endPos="5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3600" dirty="0" smtClean="0">
                <a:latin typeface="Trebuchet MS" pitchFamily="34" charset="0"/>
              </a:rPr>
              <a:t>Non c’è nulla di più forte di quei due combattenti là: </a:t>
            </a:r>
          </a:p>
          <a:p>
            <a:pPr algn="ctr"/>
            <a:r>
              <a:rPr lang="it-IT" sz="3600" dirty="0" smtClean="0">
                <a:latin typeface="Trebuchet MS" pitchFamily="34" charset="0"/>
              </a:rPr>
              <a:t>tempo e pazienza.</a:t>
            </a:r>
          </a:p>
          <a:p>
            <a:pPr algn="ctr"/>
            <a:endParaRPr lang="it-IT" sz="3600" dirty="0" smtClean="0">
              <a:latin typeface="Trebuchet MS" pitchFamily="34" charset="0"/>
            </a:endParaRPr>
          </a:p>
          <a:p>
            <a:pPr algn="ctr"/>
            <a:r>
              <a:rPr lang="it-IT" sz="3600" dirty="0" err="1" smtClean="0">
                <a:latin typeface="Trebuchet MS" pitchFamily="34" charset="0"/>
              </a:rPr>
              <a:t>L.Tolstoj</a:t>
            </a:r>
            <a:endParaRPr lang="it-IT" sz="3600" dirty="0">
              <a:latin typeface="Trebuchet MS" pitchFamily="34" charset="0"/>
            </a:endParaRPr>
          </a:p>
        </p:txBody>
      </p:sp>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467544" y="1556792"/>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ntile da Fabriano, Presentazione di Gesù al Tempio, 1423, Parigi, Musée du Louvre, Département des Peintures - © RMN-Grand Palais (Musée du Louvre)/Thierry Le Mage"/>
          <p:cNvPicPr>
            <a:picLocks noChangeAspect="1" noChangeArrowheads="1"/>
          </p:cNvPicPr>
          <p:nvPr/>
        </p:nvPicPr>
        <p:blipFill>
          <a:blip r:embed="rId3" cstate="print"/>
          <a:srcRect/>
          <a:stretch>
            <a:fillRect/>
          </a:stretch>
        </p:blipFill>
        <p:spPr bwMode="auto">
          <a:xfrm>
            <a:off x="323528" y="548680"/>
            <a:ext cx="5112568" cy="2952328"/>
          </a:xfrm>
          <a:prstGeom prst="rect">
            <a:avLst/>
          </a:prstGeom>
          <a:noFill/>
        </p:spPr>
      </p:pic>
      <p:sp>
        <p:nvSpPr>
          <p:cNvPr id="4" name="Rettangolo arrotondato 3"/>
          <p:cNvSpPr/>
          <p:nvPr/>
        </p:nvSpPr>
        <p:spPr>
          <a:xfrm>
            <a:off x="323528" y="3140968"/>
            <a:ext cx="6552728"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latin typeface="+mj-lt"/>
              </a:rPr>
              <a:t>Gentile da Fabriano, </a:t>
            </a:r>
            <a:r>
              <a:rPr lang="it-IT" i="1" dirty="0" smtClean="0">
                <a:latin typeface="+mj-lt"/>
              </a:rPr>
              <a:t>Presentazione di Gesù al Tempio</a:t>
            </a:r>
            <a:r>
              <a:rPr lang="it-IT" dirty="0" smtClean="0">
                <a:latin typeface="+mj-lt"/>
              </a:rPr>
              <a:t>, 1423 </a:t>
            </a:r>
            <a:endParaRPr lang="it-IT" dirty="0"/>
          </a:p>
        </p:txBody>
      </p:sp>
      <p:pic>
        <p:nvPicPr>
          <p:cNvPr id="5" name="Picture 4" descr="Immagine correlata"/>
          <p:cNvPicPr>
            <a:picLocks noChangeAspect="1" noChangeArrowheads="1"/>
          </p:cNvPicPr>
          <p:nvPr/>
        </p:nvPicPr>
        <p:blipFill>
          <a:blip r:embed="rId4" cstate="print"/>
          <a:srcRect/>
          <a:stretch>
            <a:fillRect/>
          </a:stretch>
        </p:blipFill>
        <p:spPr bwMode="auto">
          <a:xfrm>
            <a:off x="4572000" y="3789040"/>
            <a:ext cx="4392488" cy="2884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ttangolo arrotondato 5"/>
          <p:cNvSpPr/>
          <p:nvPr/>
        </p:nvSpPr>
        <p:spPr>
          <a:xfrm>
            <a:off x="395536" y="4653136"/>
            <a:ext cx="4104456"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dirty="0" smtClean="0"/>
              <a:t>Ken Loach</a:t>
            </a:r>
            <a:r>
              <a:rPr lang="it-IT" i="1" dirty="0" smtClean="0"/>
              <a:t>, Io, Daniel Blake</a:t>
            </a:r>
            <a:r>
              <a:rPr lang="it-IT" dirty="0" smtClean="0"/>
              <a:t>, 2016</a:t>
            </a:r>
            <a:endParaRPr lang="it-IT"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23528" y="548680"/>
            <a:ext cx="8229600" cy="1066800"/>
          </a:xfrm>
        </p:spPr>
        <p:txBody>
          <a:bodyPr>
            <a:normAutofit fontScale="90000"/>
          </a:bodyPr>
          <a:lstStyle/>
          <a:p>
            <a:pPr algn="ctr"/>
            <a:r>
              <a:rPr lang="it-IT" b="1" dirty="0" smtClean="0">
                <a:solidFill>
                  <a:schemeClr val="accent2"/>
                </a:solidFill>
              </a:rPr>
              <a:t>La povertà come fenomeno storico</a:t>
            </a:r>
            <a:endParaRPr lang="it-IT" b="1" dirty="0">
              <a:solidFill>
                <a:schemeClr val="accent2"/>
              </a:solidFill>
            </a:endParaRPr>
          </a:p>
        </p:txBody>
      </p:sp>
      <p:graphicFrame>
        <p:nvGraphicFramePr>
          <p:cNvPr id="14" name="Diagramma 13"/>
          <p:cNvGraphicFramePr/>
          <p:nvPr/>
        </p:nvGraphicFramePr>
        <p:xfrm>
          <a:off x="683568" y="1916832"/>
          <a:ext cx="78488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tangolo arrotondato 3"/>
          <p:cNvSpPr/>
          <p:nvPr/>
        </p:nvSpPr>
        <p:spPr>
          <a:xfrm>
            <a:off x="539552" y="4869160"/>
            <a:ext cx="1728192" cy="8640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smtClean="0"/>
              <a:t>Povertà integrata</a:t>
            </a:r>
          </a:p>
          <a:p>
            <a:pPr algn="ctr"/>
            <a:r>
              <a:rPr lang="it-IT" dirty="0" smtClean="0"/>
              <a:t>“</a:t>
            </a:r>
            <a:r>
              <a:rPr lang="it-IT" dirty="0" err="1" smtClean="0"/>
              <a:t>embedded</a:t>
            </a:r>
            <a:r>
              <a:rPr lang="it-IT" dirty="0" smtClean="0"/>
              <a:t>”</a:t>
            </a:r>
            <a:endParaRPr lang="it-IT" dirty="0"/>
          </a:p>
        </p:txBody>
      </p:sp>
      <p:sp>
        <p:nvSpPr>
          <p:cNvPr id="7" name="Rettangolo arrotondato 6"/>
          <p:cNvSpPr/>
          <p:nvPr/>
        </p:nvSpPr>
        <p:spPr>
          <a:xfrm>
            <a:off x="1979712" y="1988840"/>
            <a:ext cx="2088232" cy="10801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smtClean="0"/>
              <a:t>Povertà come questione sociale </a:t>
            </a:r>
          </a:p>
          <a:p>
            <a:pPr algn="ctr"/>
            <a:r>
              <a:rPr lang="it-IT" dirty="0" smtClean="0"/>
              <a:t>INSICUREZZA E DISOCCUPAZIONE </a:t>
            </a:r>
            <a:endParaRPr lang="it-IT" dirty="0"/>
          </a:p>
        </p:txBody>
      </p:sp>
      <p:sp>
        <p:nvSpPr>
          <p:cNvPr id="10" name="Rettangolo arrotondato 9"/>
          <p:cNvSpPr/>
          <p:nvPr/>
        </p:nvSpPr>
        <p:spPr>
          <a:xfrm>
            <a:off x="3707904" y="4941168"/>
            <a:ext cx="1728192" cy="8640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smtClean="0"/>
              <a:t>La povertà residuale, ignorata</a:t>
            </a:r>
            <a:endParaRPr lang="it-IT" dirty="0"/>
          </a:p>
        </p:txBody>
      </p:sp>
      <p:sp>
        <p:nvSpPr>
          <p:cNvPr id="11" name="Rettangolo arrotondato 10"/>
          <p:cNvSpPr/>
          <p:nvPr/>
        </p:nvSpPr>
        <p:spPr>
          <a:xfrm>
            <a:off x="5220072" y="1916832"/>
            <a:ext cx="1944216" cy="10801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smtClean="0"/>
              <a:t>Povertà e caratteristiche del mercato del lavoro </a:t>
            </a:r>
            <a:endParaRPr lang="it-IT" dirty="0"/>
          </a:p>
        </p:txBody>
      </p:sp>
      <p:sp>
        <p:nvSpPr>
          <p:cNvPr id="13" name="Rettangolo arrotondato 12"/>
          <p:cNvSpPr/>
          <p:nvPr/>
        </p:nvSpPr>
        <p:spPr>
          <a:xfrm>
            <a:off x="6588224" y="4869160"/>
            <a:ext cx="2304256" cy="10801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smtClean="0"/>
              <a:t>Frammentazione e nuovi rischi sociali</a:t>
            </a:r>
          </a:p>
          <a:p>
            <a:pPr algn="ctr"/>
            <a:r>
              <a:rPr lang="it-IT" dirty="0" smtClean="0"/>
              <a:t>INSICUREZZA  SOCIALE</a:t>
            </a:r>
            <a:endParaRPr lang="it-IT"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ppt_w*0.05"/>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anim calcmode="lin" valueType="num">
                                      <p:cBhvr>
                                        <p:cTn id="32" dur="500" fill="hold"/>
                                        <p:tgtEl>
                                          <p:spTgt spid="11"/>
                                        </p:tgtEl>
                                        <p:attrNameLst>
                                          <p:attrName>ppt_x</p:attrName>
                                        </p:attrNameLst>
                                      </p:cBhvr>
                                      <p:tavLst>
                                        <p:tav tm="0">
                                          <p:val>
                                            <p:strVal val="#ppt_x-.2"/>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0" fill="hold"/>
                                        <p:tgtEl>
                                          <p:spTgt spid="13"/>
                                        </p:tgtEl>
                                        <p:attrNameLst>
                                          <p:attrName>ppt_w</p:attrName>
                                        </p:attrNameLst>
                                      </p:cBhvr>
                                      <p:tavLst>
                                        <p:tav tm="0" fmla="#ppt_w*sin(2.5*pi*$)">
                                          <p:val>
                                            <p:fltVal val="0"/>
                                          </p:val>
                                        </p:tav>
                                        <p:tav tm="100000">
                                          <p:val>
                                            <p:fltVal val="1"/>
                                          </p:val>
                                        </p:tav>
                                      </p:tavLst>
                                    </p:anim>
                                    <p:anim calcmode="lin" valueType="num">
                                      <p:cBhvr>
                                        <p:cTn id="40" dur="5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4" grpId="0" animBg="1"/>
      <p:bldP spid="7"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836712"/>
            <a:ext cx="8229600" cy="1066800"/>
          </a:xfrm>
        </p:spPr>
        <p:txBody>
          <a:bodyPr/>
          <a:lstStyle/>
          <a:p>
            <a:pPr algn="ctr"/>
            <a:r>
              <a:rPr lang="it-IT" b="1" dirty="0" smtClean="0">
                <a:solidFill>
                  <a:schemeClr val="accent2"/>
                </a:solidFill>
              </a:rPr>
              <a:t>Transizioni </a:t>
            </a:r>
            <a:endParaRPr lang="it-IT" b="1" dirty="0">
              <a:solidFill>
                <a:schemeClr val="accent2"/>
              </a:solidFill>
            </a:endParaRPr>
          </a:p>
        </p:txBody>
      </p:sp>
      <p:graphicFrame>
        <p:nvGraphicFramePr>
          <p:cNvPr id="6" name="Segnaposto contenuto 5"/>
          <p:cNvGraphicFramePr>
            <a:graphicFrameLocks noGrp="1"/>
          </p:cNvGraphicFramePr>
          <p:nvPr>
            <p:ph sz="half" idx="1"/>
          </p:nvPr>
        </p:nvGraphicFramePr>
        <p:xfrm>
          <a:off x="251520" y="1844824"/>
          <a:ext cx="4038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Segnaposto contenuto 6"/>
          <p:cNvGraphicFramePr>
            <a:graphicFrameLocks noGrp="1"/>
          </p:cNvGraphicFramePr>
          <p:nvPr>
            <p:ph sz="half" idx="2"/>
          </p:nvPr>
        </p:nvGraphicFramePr>
        <p:xfrm>
          <a:off x="4648200" y="1916832"/>
          <a:ext cx="4038600" cy="4858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CasellaDiTesto 7"/>
          <p:cNvSpPr txBox="1"/>
          <p:nvPr/>
        </p:nvSpPr>
        <p:spPr>
          <a:xfrm>
            <a:off x="5148064" y="1988840"/>
            <a:ext cx="266429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dirty="0" smtClean="0"/>
              <a:t>Quali comunità?</a:t>
            </a:r>
            <a:endParaRPr lang="it-IT" dirty="0"/>
          </a:p>
        </p:txBody>
      </p:sp>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pPr algn="ctr"/>
            <a:r>
              <a:rPr lang="it-IT" b="1" dirty="0" smtClean="0">
                <a:solidFill>
                  <a:schemeClr val="accent2"/>
                </a:solidFill>
              </a:rPr>
              <a:t>Un nuovo processo</a:t>
            </a:r>
            <a:endParaRPr lang="it-IT" b="1" dirty="0">
              <a:solidFill>
                <a:schemeClr val="accent2"/>
              </a:solidFill>
            </a:endParaRPr>
          </a:p>
        </p:txBody>
      </p:sp>
      <p:graphicFrame>
        <p:nvGraphicFramePr>
          <p:cNvPr id="5" name="Segnaposto contenuto 4"/>
          <p:cNvGraphicFramePr>
            <a:graphicFrameLocks noGrp="1"/>
          </p:cNvGraphicFramePr>
          <p:nvPr>
            <p:ph idx="1"/>
          </p:nvPr>
        </p:nvGraphicFramePr>
        <p:xfrm>
          <a:off x="611560" y="206084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ccia in giù 6"/>
          <p:cNvSpPr/>
          <p:nvPr/>
        </p:nvSpPr>
        <p:spPr>
          <a:xfrm>
            <a:off x="4283968" y="2204864"/>
            <a:ext cx="792088" cy="115212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8" name="Freccia in giù 7"/>
          <p:cNvSpPr/>
          <p:nvPr/>
        </p:nvSpPr>
        <p:spPr>
          <a:xfrm>
            <a:off x="6876256" y="2276872"/>
            <a:ext cx="792088" cy="115212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836712"/>
            <a:ext cx="8229600" cy="1066800"/>
          </a:xfrm>
        </p:spPr>
        <p:txBody>
          <a:bodyPr/>
          <a:lstStyle/>
          <a:p>
            <a:pPr algn="ctr"/>
            <a:r>
              <a:rPr lang="it-IT" b="1" dirty="0" smtClean="0">
                <a:solidFill>
                  <a:schemeClr val="accent2"/>
                </a:solidFill>
              </a:rPr>
              <a:t>Transizioni</a:t>
            </a:r>
            <a:endParaRPr lang="it-IT" b="1" dirty="0">
              <a:solidFill>
                <a:schemeClr val="accent2"/>
              </a:solidFill>
            </a:endParaRPr>
          </a:p>
        </p:txBody>
      </p:sp>
      <p:graphicFrame>
        <p:nvGraphicFramePr>
          <p:cNvPr id="6" name="Segnaposto contenuto 5"/>
          <p:cNvGraphicFramePr>
            <a:graphicFrameLocks noGrp="1"/>
          </p:cNvGraphicFramePr>
          <p:nvPr>
            <p:ph idx="1"/>
          </p:nvPr>
        </p:nvGraphicFramePr>
        <p:xfrm>
          <a:off x="467544" y="2204864"/>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mont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ersonalizzato 2">
      <a:majorFont>
        <a:latin typeface="Trebuchet MS"/>
        <a:ea typeface=""/>
        <a:cs typeface=""/>
      </a:majorFont>
      <a:minorFont>
        <a:latin typeface="Trebuchet MS"/>
        <a:ea typeface=""/>
        <a:cs typeface=""/>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3315</TotalTime>
  <Words>3612</Words>
  <Application>Microsoft Office PowerPoint</Application>
  <PresentationFormat>Presentazione su schermo (4:3)</PresentationFormat>
  <Paragraphs>410</Paragraphs>
  <Slides>39</Slides>
  <Notes>20</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Tramonto</vt:lpstr>
      <vt:lpstr>Povertà e comunità.  Il lavoro delle Caritas oggi</vt:lpstr>
      <vt:lpstr>Una proposta di riflessione e lavoro</vt:lpstr>
      <vt:lpstr>La povertà</vt:lpstr>
      <vt:lpstr>Diapositiva 4</vt:lpstr>
      <vt:lpstr>Diapositiva 5</vt:lpstr>
      <vt:lpstr>La povertà come fenomeno storico</vt:lpstr>
      <vt:lpstr>Transizioni </vt:lpstr>
      <vt:lpstr>Un nuovo processo</vt:lpstr>
      <vt:lpstr>Transizioni</vt:lpstr>
      <vt:lpstr>I contesti</vt:lpstr>
      <vt:lpstr>Povertà. Molte definizioni</vt:lpstr>
      <vt:lpstr>Nuove povertà?</vt:lpstr>
      <vt:lpstr>Diapositiva 13</vt:lpstr>
      <vt:lpstr>Diapositiva 14</vt:lpstr>
      <vt:lpstr>Diapositiva 15</vt:lpstr>
      <vt:lpstr>La “normalità” della povertà</vt:lpstr>
      <vt:lpstr>  Economia. Oltre i “30 gloriosi”  </vt:lpstr>
      <vt:lpstr>Economia e welfare</vt:lpstr>
      <vt:lpstr>Enti locali, risorse e sussidiarietà</vt:lpstr>
      <vt:lpstr>Modelli di sussidiarietà</vt:lpstr>
      <vt:lpstr>Prospettive di sussidiarietà</vt:lpstr>
      <vt:lpstr> Welfare e well-being</vt:lpstr>
      <vt:lpstr>Lo schema riparativo</vt:lpstr>
      <vt:lpstr>Il modello dell’accompagnamento</vt:lpstr>
      <vt:lpstr>Nuova definizione della questione sociale</vt:lpstr>
      <vt:lpstr>Le Caritas diocesane e la crisi economica</vt:lpstr>
      <vt:lpstr>I fronti aperti per le Caritas:  ripensarsi oltre l’emergenza crisi</vt:lpstr>
      <vt:lpstr>Una proposta di metodo</vt:lpstr>
      <vt:lpstr>I fronti aperti per le Caritas: ripensarsi oltre l’emergenza crisi</vt:lpstr>
      <vt:lpstr>I fronti aperti per le Caritas: ripensarsi oltre l’emergenza crisi</vt:lpstr>
      <vt:lpstr>I fronti aperti per le Caritas:   la progettazione sociale</vt:lpstr>
      <vt:lpstr> Le sfide per le Caritas diocesane  </vt:lpstr>
      <vt:lpstr>Diapositiva 33</vt:lpstr>
      <vt:lpstr>A livello nazionale  Che cosa possiamo fare… …e che cosa stiamo facendo</vt:lpstr>
      <vt:lpstr>Le iniziative anticrisi</vt:lpstr>
      <vt:lpstr>Azioni di sistema per il contrasto della povertà</vt:lpstr>
      <vt:lpstr>Diapositiva 37</vt:lpstr>
      <vt:lpstr>Fare inclusione in una logica di realismo = interventi che…</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Nunzia De Capite</dc:creator>
  <cp:lastModifiedBy>elisabetta</cp:lastModifiedBy>
  <cp:revision>433</cp:revision>
  <dcterms:created xsi:type="dcterms:W3CDTF">2016-01-19T08:31:09Z</dcterms:created>
  <dcterms:modified xsi:type="dcterms:W3CDTF">2017-11-18T16:59:41Z</dcterms:modified>
</cp:coreProperties>
</file>